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20"/>
  </p:notesMasterIdLst>
  <p:sldIdLst>
    <p:sldId id="261" r:id="rId2"/>
    <p:sldId id="266" r:id="rId3"/>
    <p:sldId id="277" r:id="rId4"/>
    <p:sldId id="260" r:id="rId5"/>
    <p:sldId id="269" r:id="rId6"/>
    <p:sldId id="270" r:id="rId7"/>
    <p:sldId id="271" r:id="rId8"/>
    <p:sldId id="272" r:id="rId9"/>
    <p:sldId id="273" r:id="rId10"/>
    <p:sldId id="274" r:id="rId11"/>
    <p:sldId id="276" r:id="rId12"/>
    <p:sldId id="278" r:id="rId13"/>
    <p:sldId id="280" r:id="rId14"/>
    <p:sldId id="281" r:id="rId15"/>
    <p:sldId id="282" r:id="rId16"/>
    <p:sldId id="283" r:id="rId17"/>
    <p:sldId id="284" r:id="rId18"/>
    <p:sldId id="275" r:id="rId19"/>
  </p:sldIdLst>
  <p:sldSz cx="9144000" cy="6858000" type="screen4x3"/>
  <p:notesSz cx="6858000" cy="9144000"/>
  <p:embeddedFontLst>
    <p:embeddedFont>
      <p:font typeface="Calibri" pitchFamily="34" charset="0"/>
      <p:regular r:id="rId21"/>
      <p:bold r:id="rId22"/>
      <p:italic r:id="rId23"/>
      <p:boldItalic r:id="rId24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990033"/>
    <a:srgbClr val="0033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660"/>
  </p:normalViewPr>
  <p:slideViewPr>
    <p:cSldViewPr>
      <p:cViewPr>
        <p:scale>
          <a:sx n="75" d="100"/>
          <a:sy n="75" d="100"/>
        </p:scale>
        <p:origin x="-2664" y="-8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BF28E275-9E0A-40E4-BDF7-EB3CE8DF4F33}" type="datetimeFigureOut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83233C-EDE3-4217-82D9-547F95CFE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067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E309638A-622A-4E4A-920B-A7289D7F5714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8BDE0F3-C321-4242-B6F9-2FC39FE5DF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91DAA7BB-A2A3-49F0-8274-B87400542CA1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C1260B82-2925-4A69-8BAA-64045F756E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F146CBE0-1ED9-42AA-8D71-B03F41C6F405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A4052B1-5DDD-4897-BB57-0E3F801B65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CAF5B447-B78F-4977-A1F4-15B2CDEE554C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A7732E5F-2467-45DD-A2A9-79DFBC68F6E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7447C88A-A159-4FA1-B8BE-2BCF2C15888B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5033D30C-D82A-436E-B029-76397DAF82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AE87379-7E81-4A7C-94D1-43C3EEFBAD2D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6796B104-5EC8-4E12-9EF8-502F9077BC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997982AD-8986-42D0-AA8B-449B693073F3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2872567D-00E5-49D2-8C3B-588D951358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3722F8D-ECCC-4368-8538-0C7A9DEF39B5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070A8DF8-3D4D-4DF1-9946-AF9D888EE0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5D1D9424-31BD-4DC2-848D-64D095EBD339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E273C72F-D99B-4A15-8975-BDC1CF45C0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3A9D2940-6AF0-4CF7-86F5-89C0CF7B20DD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441FBA4C-D4AA-4AA9-BB21-D653692C3B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F38B69BE-CEC1-4DDF-A4F3-C687F8A64807}" type="datetime1">
              <a:rPr lang="ru-RU"/>
              <a:pPr>
                <a:defRPr/>
              </a:pPr>
              <a:t>26.12.2017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prstClr val="black"/>
                </a:solidFill>
                <a:cs typeface="Arial" charset="0"/>
              </a:defRPr>
            </a:lvl1pPr>
          </a:lstStyle>
          <a:p>
            <a:pPr>
              <a:defRPr/>
            </a:pPr>
            <a:fld id="{17D979E0-51D7-490D-B5C1-AE56002396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395288" y="2500313"/>
            <a:ext cx="8424862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 праздновании Нового года на территории</a:t>
            </a:r>
          </a:p>
          <a:p>
            <a:pPr algn="ctr"/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Муниципального образования </a:t>
            </a:r>
          </a:p>
          <a:p>
            <a:pPr algn="ctr"/>
            <a:r>
              <a:rPr 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город Ирбит</a:t>
            </a:r>
          </a:p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Докладчик: Начальник Управления культуры, </a:t>
            </a:r>
          </a:p>
          <a:p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физической культуры и спорта </a:t>
            </a:r>
          </a:p>
          <a:p>
            <a:r>
              <a:rPr lang="ru-RU" sz="2400" b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Н.В.Коробейникова</a:t>
            </a:r>
            <a:endParaRPr lang="ru-RU" sz="2400" b="1" dirty="0">
              <a:solidFill>
                <a:srgbClr val="000099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r>
              <a:rPr lang="ru-RU" sz="2400" b="1" dirty="0">
                <a:solidFill>
                  <a:srgbClr val="99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25.12.2017 г.</a:t>
            </a:r>
          </a:p>
        </p:txBody>
      </p:sp>
      <p:sp>
        <p:nvSpPr>
          <p:cNvPr id="14338" name="Text Box 8"/>
          <p:cNvSpPr txBox="1">
            <a:spLocks noChangeArrowheads="1"/>
          </p:cNvSpPr>
          <p:nvPr/>
        </p:nvSpPr>
        <p:spPr bwMode="auto">
          <a:xfrm>
            <a:off x="1979613" y="1341438"/>
            <a:ext cx="6518275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</a:rPr>
              <a:t>Управление культуры физической культуры и спорта Муниципального образования город Ирбит</a:t>
            </a:r>
          </a:p>
        </p:txBody>
      </p:sp>
      <p:pic>
        <p:nvPicPr>
          <p:cNvPr id="14339" name="Picture 5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96188" y="10525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6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58769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8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80288" y="227647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Picture 9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54451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10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1050" y="19891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4" name="Picture 11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55165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5" name="Picture 12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04025" y="44370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6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8366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7" name="Picture 14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30686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8" name="Picture 15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2926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9" name="Picture 16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51577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0" name="Picture 1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0200" y="58769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1" name="Picture 18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1255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2" name="Picture 19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7900" y="567055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3" name="Picture 20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58054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4" name="Picture 21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32588" y="8366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5" name="Picture 22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17732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6" name="Picture 2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32845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7" name="Picture 24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42926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8" name="Picture 25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2050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6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43656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31416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8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32131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9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3663" y="22050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3" name="Номер слайда 27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8EDC63F-E1A4-4AE1-ADCE-960D0A7CEBB7}" type="slidenum">
              <a:rPr lang="ru-RU" smtClean="0">
                <a:solidFill>
                  <a:srgbClr val="000000"/>
                </a:solidFill>
              </a:rPr>
              <a:pPr/>
              <a:t>1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0" y="714902"/>
            <a:ext cx="91440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Спорткомплекс «Юность»</a:t>
            </a:r>
          </a:p>
          <a:p>
            <a:pPr indent="449263" algn="ctr" eaLnBrk="0" hangingPunct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Областной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этап Всероссийских соревнований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юных хоккеистов «Золотая шайба»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имени А.В. 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Тарасова</a:t>
            </a:r>
          </a:p>
          <a:p>
            <a:pPr indent="449263" algn="ctr" eaLnBrk="0" hangingPunct="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49263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5 января 2018 года в 12-00 час. и в 14-00 час.  </a:t>
            </a:r>
          </a:p>
          <a:p>
            <a:pPr indent="449263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(возрастная группа 2003-2004 г.р., 2007-2008 г.р.)</a:t>
            </a:r>
          </a:p>
          <a:p>
            <a:pPr indent="449263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8 января 2018 года в 12-00 час. </a:t>
            </a:r>
          </a:p>
          <a:p>
            <a:pPr indent="449263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(возрастная группа 2007-2008 г.р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indent="449263" eaLnBrk="0" hangingPunct="0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6068833-3ECA-4C24-B1B4-017F2A8BDD85}" type="slidenum">
              <a:rPr lang="ru-RU" smtClean="0">
                <a:solidFill>
                  <a:srgbClr val="000000"/>
                </a:solidFill>
              </a:rPr>
              <a:pPr/>
              <a:t>10</a:t>
            </a:fld>
            <a:endParaRPr lang="ru-RU" smtClean="0">
              <a:solidFill>
                <a:srgbClr val="0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4500570"/>
            <a:ext cx="6572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6 января 2018 года в 14.00 час. –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Открытое Первенство по хоккею с шайбой </a:t>
            </a: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400" b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Ирбит-Верхний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Тагил) </a:t>
            </a:r>
            <a:r>
              <a:rPr lang="ru-RU" sz="2400" b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взрослые команды</a:t>
            </a:r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D30C-D82A-436E-B029-76397DAF823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кристалл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6" y="857232"/>
            <a:ext cx="5074943" cy="5286412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D30C-D82A-436E-B029-76397DAF823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5" name="Рисунок 4" descr="ленин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7224" y="785794"/>
            <a:ext cx="5143500" cy="521497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2E5F-2467-45DD-A2A9-79DFBC68F6E4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5" name="Содержимое 4" descr="IMG_369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607199"/>
            <a:ext cx="7500990" cy="56257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2E5F-2467-45DD-A2A9-79DFBC68F6E4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pic>
        <p:nvPicPr>
          <p:cNvPr id="5" name="Рисунок 4" descr="IMG_37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428604"/>
            <a:ext cx="7786710" cy="585275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69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8072494" cy="6054371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2E5F-2467-45DD-A2A9-79DFBC68F6E4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6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05805" cy="592935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2E5F-2467-45DD-A2A9-79DFBC68F6E4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IMG_37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7929618" cy="5947214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732E5F-2467-45DD-A2A9-79DFBC68F6E4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214438"/>
            <a:ext cx="7772400" cy="4554537"/>
          </a:xfrm>
        </p:spPr>
        <p:txBody>
          <a:bodyPr/>
          <a:lstStyle/>
          <a:p>
            <a:pPr algn="ctr">
              <a:defRPr/>
            </a:pP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 наступающим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Новым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b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годом !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8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F782B4DE-F13C-44B8-8B10-B8F6EFEC131D}" type="slidenum">
              <a:rPr lang="ru-RU" smtClean="0">
                <a:solidFill>
                  <a:srgbClr val="000000"/>
                </a:solidFill>
              </a:rPr>
              <a:pPr/>
              <a:t>18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24579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10001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6429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63" y="6429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63" y="6429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3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28575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4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38" y="27860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5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0" y="20716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50" y="9286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8" y="47863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5" y="57150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9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0" y="49291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0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63" y="257175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63" y="7858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2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307181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3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88" y="45005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4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75" y="55006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5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52149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6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0" y="5072063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7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88" y="37861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8" name="Picture 13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29438" y="428625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5"/>
          <p:cNvSpPr>
            <a:spLocks noChangeArrowheads="1"/>
          </p:cNvSpPr>
          <p:nvPr/>
        </p:nvSpPr>
        <p:spPr bwMode="auto">
          <a:xfrm>
            <a:off x="539750" y="592138"/>
            <a:ext cx="8104188" cy="146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</a:rPr>
              <a:t>ВЫСТАВКИ</a:t>
            </a:r>
          </a:p>
          <a:p>
            <a:pPr algn="ctr"/>
            <a:endParaRPr lang="ru-RU" sz="3600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5362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92868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8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299720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9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8538" y="328453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10" descr="94537551_large_Snezhinka_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1400" y="4868863"/>
            <a:ext cx="254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94537551_large_Snezhinka_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813" y="2357438"/>
            <a:ext cx="254000" cy="25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12" descr="94537551_large_Snezhinka__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0" y="5876925"/>
            <a:ext cx="254000" cy="258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Rectangle 7"/>
          <p:cNvSpPr>
            <a:spLocks noChangeArrowheads="1"/>
          </p:cNvSpPr>
          <p:nvPr/>
        </p:nvSpPr>
        <p:spPr bwMode="auto">
          <a:xfrm>
            <a:off x="642938" y="1527175"/>
            <a:ext cx="8001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«Рождественская»  </a:t>
            </a:r>
          </a:p>
          <a:p>
            <a:pPr indent="449263" algn="ctr" eaLnBrk="0" hangingPunct="0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26 декабря 2017 года по 31 января 2018 года- </a:t>
            </a:r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«Ирбитская детская художественная школа»</a:t>
            </a:r>
          </a:p>
          <a:p>
            <a:pPr indent="449263" algn="ctr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 algn="ctr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49263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«Новогодний калейдоскоп» </a:t>
            </a:r>
          </a:p>
          <a:p>
            <a:pPr indent="449263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15 декабря 2017 года по 15 января 2018 года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– </a:t>
            </a:r>
          </a:p>
          <a:p>
            <a:pPr indent="449263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«Библиотечная система»</a:t>
            </a:r>
          </a:p>
          <a:p>
            <a:pPr indent="449263" eaLnBrk="0" hangingPunct="0"/>
            <a:endParaRPr lang="ru-RU" sz="2400" b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Номер слайда 9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210F5133-28D2-4DF9-BAE4-36CB75D84526}" type="slidenum">
              <a:rPr lang="ru-RU" smtClean="0">
                <a:solidFill>
                  <a:srgbClr val="000000"/>
                </a:solidFill>
              </a:rPr>
              <a:pPr/>
              <a:t>2</a:t>
            </a:fld>
            <a:endParaRPr lang="ru-RU" smtClean="0">
              <a:solidFill>
                <a:srgbClr val="000000"/>
              </a:solidFill>
            </a:endParaRPr>
          </a:p>
        </p:txBody>
      </p:sp>
      <p:pic>
        <p:nvPicPr>
          <p:cNvPr id="15370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375" y="100012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71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43813" y="714375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40" y="3000372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3571876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2928934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4929198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94537551_large_Snezhinka__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5214950"/>
            <a:ext cx="323850" cy="33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33D30C-D82A-436E-B029-76397DAF823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642918"/>
            <a:ext cx="80724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/>
            <a:r>
              <a:rPr lang="ru-RU" sz="36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«Собака – друг человека» </a:t>
            </a:r>
          </a:p>
          <a:p>
            <a:pPr indent="449263" algn="ctr" eaLnBrk="0" hangingPunct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15 декабря 2017 года по 15 февраля 2018 года – </a:t>
            </a:r>
          </a:p>
          <a:p>
            <a:pPr indent="449263" algn="ctr" eaLnBrk="0" hangingPunct="0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«Историко-этнографический музей» </a:t>
            </a:r>
          </a:p>
          <a:p>
            <a:pPr indent="449263" algn="ctr" eaLnBrk="0" hangingPunct="0"/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совместно с клубом «Умелые руки»</a:t>
            </a:r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/>
          </a:p>
        </p:txBody>
      </p:sp>
      <p:pic>
        <p:nvPicPr>
          <p:cNvPr id="6" name="Рисунок 5" descr="s07Z3pzjad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2428868"/>
            <a:ext cx="2967040" cy="3643338"/>
          </a:xfrm>
          <a:prstGeom prst="rect">
            <a:avLst/>
          </a:prstGeom>
        </p:spPr>
      </p:pic>
      <p:pic>
        <p:nvPicPr>
          <p:cNvPr id="7" name="Рисунок 6" descr="1t-i2ULe1s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2500306"/>
            <a:ext cx="2857520" cy="1904269"/>
          </a:xfrm>
          <a:prstGeom prst="rect">
            <a:avLst/>
          </a:prstGeom>
        </p:spPr>
      </p:pic>
      <p:pic>
        <p:nvPicPr>
          <p:cNvPr id="8" name="Рисунок 7" descr="29a_m8ToXOk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6182" y="4357694"/>
            <a:ext cx="3191700" cy="195757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ChangeArrowheads="1"/>
          </p:cNvSpPr>
          <p:nvPr/>
        </p:nvSpPr>
        <p:spPr bwMode="auto">
          <a:xfrm>
            <a:off x="612775" y="573088"/>
            <a:ext cx="792003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3600" b="1" dirty="0">
                <a:solidFill>
                  <a:srgbClr val="990033"/>
                </a:solidFill>
                <a:latin typeface="Times New Roman" pitchFamily="18" charset="0"/>
              </a:rPr>
              <a:t>МБУК «ДК им. В.К. Костевича»</a:t>
            </a:r>
          </a:p>
          <a:p>
            <a:pPr algn="ctr"/>
            <a:r>
              <a:rPr lang="ru-RU" b="1" dirty="0">
                <a:solidFill>
                  <a:srgbClr val="990033"/>
                </a:solidFill>
                <a:latin typeface="Times New Roman" pitchFamily="18" charset="0"/>
              </a:rPr>
              <a:t> </a:t>
            </a:r>
          </a:p>
          <a:p>
            <a:pPr algn="ctr"/>
            <a:endParaRPr lang="ru-RU" b="1" dirty="0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612775" y="904626"/>
            <a:ext cx="7072313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ru-RU" sz="24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Новогодний вечер для организаций </a:t>
            </a: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жителей города</a:t>
            </a:r>
          </a:p>
          <a:p>
            <a:pPr algn="ctr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26 по 30 декабря 2017 года в 19-00 час. </a:t>
            </a:r>
          </a:p>
          <a:p>
            <a:pPr algn="ctr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Турнир бального танца «Зимняя сказка»</a:t>
            </a:r>
          </a:p>
          <a:p>
            <a:pPr algn="ctr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30 декабря 2017 года в 11.00 час. </a:t>
            </a:r>
          </a:p>
          <a:p>
            <a:pPr algn="ctr"/>
            <a:endParaRPr 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       Новогодняя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молодёжная дискотека </a:t>
            </a:r>
          </a:p>
          <a:p>
            <a:pPr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1 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января 2018 года в 20-00 час</a:t>
            </a: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  <a:p>
            <a:pPr algn="ctr"/>
            <a:endParaRPr lang="ru-RU" b="1" dirty="0">
              <a:solidFill>
                <a:srgbClr val="000099"/>
              </a:solidFill>
              <a:latin typeface="Times New Roman" pitchFamily="18" charset="0"/>
            </a:endParaRPr>
          </a:p>
        </p:txBody>
      </p:sp>
      <p:pic>
        <p:nvPicPr>
          <p:cNvPr id="16387" name="Picture 10" descr="ng-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500813" y="3571875"/>
            <a:ext cx="20732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13" descr="noviy-god3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5151438"/>
            <a:ext cx="1655762" cy="111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Номер слайда 5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BBC24C98-F9EE-4E49-A215-1EBE891887B6}" type="slidenum">
              <a:rPr lang="ru-RU" smtClean="0">
                <a:solidFill>
                  <a:srgbClr val="000000"/>
                </a:solidFill>
              </a:rPr>
              <a:pPr/>
              <a:t>4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5"/>
          <p:cNvSpPr>
            <a:spLocks noChangeArrowheads="1"/>
          </p:cNvSpPr>
          <p:nvPr/>
        </p:nvSpPr>
        <p:spPr bwMode="auto">
          <a:xfrm>
            <a:off x="1428750" y="764704"/>
            <a:ext cx="7000875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Концерт «Под рождественской звездой»</a:t>
            </a:r>
          </a:p>
          <a:p>
            <a:pPr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января 2018 года в 15-00 час. </a:t>
            </a:r>
          </a:p>
          <a:p>
            <a:pPr algn="ctr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Концерт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, посвященный 80-летию </a:t>
            </a:r>
          </a:p>
          <a:p>
            <a:pPr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Ирбитской детской музыкальной школы </a:t>
            </a:r>
          </a:p>
          <a:p>
            <a:pPr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 января 2018 года в 15-00 час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0" hangingPunct="0"/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Кино в формате 3</a:t>
            </a:r>
            <a:r>
              <a:rPr lang="en-US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D 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«Снежная Королева», </a:t>
            </a:r>
          </a:p>
          <a:p>
            <a:pPr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«Снежная битва»</a:t>
            </a:r>
          </a:p>
          <a:p>
            <a:pPr algn="ctr"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3, 4 января 2018 года в 12-00, 15-00, 17-00 </a:t>
            </a:r>
          </a:p>
          <a:p>
            <a:pPr algn="ctr" eaLnBrk="0" hangingPunct="0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Праздничный вечер для ветеранов</a:t>
            </a:r>
          </a:p>
          <a:p>
            <a:pPr eaLnBrk="0" hangingPunct="0"/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Ирбитского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мотозавода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6 января 2018 года в 14-00 час.</a:t>
            </a:r>
          </a:p>
          <a:p>
            <a:pPr algn="ctr" eaLnBrk="0" hangingPunct="0"/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8434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66D88E78-0650-4A01-A7F3-8E192A893A64}" type="slidenum">
              <a:rPr lang="ru-RU" smtClean="0">
                <a:solidFill>
                  <a:srgbClr val="000000"/>
                </a:solidFill>
              </a:rPr>
              <a:pPr/>
              <a:t>5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4"/>
          <p:cNvSpPr>
            <a:spLocks noChangeArrowheads="1"/>
          </p:cNvSpPr>
          <p:nvPr/>
        </p:nvSpPr>
        <p:spPr bwMode="auto">
          <a:xfrm>
            <a:off x="928688" y="625475"/>
            <a:ext cx="7172325" cy="109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«Ирбитский драматический театр </a:t>
            </a:r>
          </a:p>
          <a:p>
            <a:pPr algn="ctr"/>
            <a:r>
              <a:rPr lang="ru-RU" sz="2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им. А.Н.Островского»</a:t>
            </a:r>
          </a:p>
          <a:p>
            <a:pPr algn="ctr"/>
            <a:r>
              <a:rPr lang="ru-RU" b="1">
                <a:solidFill>
                  <a:srgbClr val="990033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9458" name="Rectangle 1"/>
          <p:cNvSpPr>
            <a:spLocks noChangeArrowheads="1"/>
          </p:cNvSpPr>
          <p:nvPr/>
        </p:nvSpPr>
        <p:spPr bwMode="auto">
          <a:xfrm>
            <a:off x="214313" y="1511300"/>
            <a:ext cx="750093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Новогодний приём главы Муниципального образования город Ирбит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26 декабря 2017 года в 14-00 час.</a:t>
            </a:r>
          </a:p>
          <a:p>
            <a:pPr indent="449263" algn="ctr" eaLnBrk="0" hangingPunct="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Новогодняя программа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 русской сказкой в новый год»: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Сказка «Поди туда, не знаю куда»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Конкурсно-развлекательная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программа у ёлки.</a:t>
            </a:r>
          </a:p>
          <a:p>
            <a:pPr indent="449263" algn="ctr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 25 по 30 декабря 2017 года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 11-00 час. и в 14-00 час. </a:t>
            </a:r>
          </a:p>
        </p:txBody>
      </p:sp>
      <p:sp>
        <p:nvSpPr>
          <p:cNvPr id="19459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58BBDCD6-03AC-47F6-9630-6341AB049106}" type="slidenum">
              <a:rPr lang="ru-RU" smtClean="0">
                <a:solidFill>
                  <a:srgbClr val="000000"/>
                </a:solidFill>
              </a:rPr>
              <a:pPr/>
              <a:t>6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1500188" y="1511300"/>
            <a:ext cx="7000875" cy="410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«Новогодний аншлаг в театральном кафе» 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Конкурсно-развлекательная программа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взрослых</a:t>
            </a:r>
          </a:p>
          <a:p>
            <a:pPr algn="ctr" eaLnBrk="0" hangingPunct="0"/>
            <a:r>
              <a:rPr lang="ru-RU" sz="2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 27 по 29 декабря 2017 года в 18-00 час. </a:t>
            </a:r>
          </a:p>
          <a:p>
            <a:pPr algn="ctr" eaLnBrk="0" hangingPunct="0"/>
            <a:endParaRPr lang="ru-RU" sz="2400" b="1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Новогодняя программа 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«С русской сказкой в Новый год»: 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сказка «Гончарный круг» 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и конкурсно – развлекательная программа </a:t>
            </a:r>
          </a:p>
          <a:p>
            <a:pPr algn="ctr" eaLnBrk="0" hangingPunct="0"/>
            <a:r>
              <a:rPr lang="ru-RU" sz="2400" b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 ёлки</a:t>
            </a:r>
          </a:p>
          <a:p>
            <a:pPr algn="ctr" eaLnBrk="0" hangingPunct="0"/>
            <a:r>
              <a:rPr lang="ru-RU" sz="2400" b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 и 4 января 2018 года в 11-00 час. и в 14-00 час. </a:t>
            </a:r>
          </a:p>
        </p:txBody>
      </p:sp>
      <p:sp>
        <p:nvSpPr>
          <p:cNvPr id="2048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DBEA1095-1DB1-48E1-B318-A4F8213A6E86}" type="slidenum">
              <a:rPr lang="ru-RU" smtClean="0">
                <a:solidFill>
                  <a:srgbClr val="000000"/>
                </a:solidFill>
              </a:rPr>
              <a:pPr/>
              <a:t>7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0" y="1663700"/>
            <a:ext cx="942975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Благотворительный приём главы </a:t>
            </a:r>
          </a:p>
          <a:p>
            <a:pPr indent="449263"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для детей, оказавшихся в трудной жизненной </a:t>
            </a:r>
          </a:p>
          <a:p>
            <a:pPr indent="449263" algn="ctr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ситуации</a:t>
            </a:r>
          </a:p>
          <a:p>
            <a:pPr indent="449263" algn="ctr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4 января в 14.00 час.</a:t>
            </a:r>
          </a:p>
          <a:p>
            <a:pPr indent="449263"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Новогодняя программа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«С русской сказкой в новый год»: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Музыкальная Сказка «Поди туда, не знаю куда»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Конкурсно-развлекательная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программа у ёлки.</a:t>
            </a:r>
          </a:p>
          <a:p>
            <a:pPr indent="449263" algn="ctr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5, 6, 7 января 2018 года в 11-00 час. и в 14-00 час. </a:t>
            </a:r>
          </a:p>
        </p:txBody>
      </p:sp>
      <p:sp>
        <p:nvSpPr>
          <p:cNvPr id="21506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3A38EB98-88F1-4914-8A3C-1F6413340CDF}" type="slidenum">
              <a:rPr lang="ru-RU" smtClean="0">
                <a:solidFill>
                  <a:srgbClr val="000000"/>
                </a:solidFill>
              </a:rPr>
              <a:pPr/>
              <a:t>8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 bwMode="auto">
          <a:xfrm>
            <a:off x="611188" y="1052513"/>
            <a:ext cx="82296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>           </a:t>
            </a:r>
            <a:r>
              <a:rPr lang="ru-RU" sz="3200" b="1" dirty="0" smtClean="0">
                <a:solidFill>
                  <a:srgbClr val="990033"/>
                </a:solidFill>
                <a:latin typeface="Times New Roman" pitchFamily="18" charset="0"/>
              </a:rPr>
              <a:t>СПОРТИВНЫЕ МЕРОПРИЯТИЯ</a:t>
            </a:r>
            <a: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36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  <a:t/>
            </a:r>
            <a:br>
              <a:rPr lang="ru-RU" sz="2400" b="1" dirty="0" smtClean="0">
                <a:solidFill>
                  <a:srgbClr val="990033"/>
                </a:solidFill>
                <a:latin typeface="Times New Roman" pitchFamily="18" charset="0"/>
              </a:rPr>
            </a:br>
            <a:endParaRPr lang="ru-RU" sz="2400" dirty="0" smtClean="0"/>
          </a:p>
        </p:txBody>
      </p:sp>
      <p:sp>
        <p:nvSpPr>
          <p:cNvPr id="22530" name="Rectangle 1"/>
          <p:cNvSpPr>
            <a:spLocks noChangeArrowheads="1"/>
          </p:cNvSpPr>
          <p:nvPr/>
        </p:nvSpPr>
        <p:spPr bwMode="auto">
          <a:xfrm>
            <a:off x="-214263" y="2996952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49263" algn="ctr" eaLnBrk="0" hangingPunct="0"/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Шахматный клуб «Гамбит», ул.Фрунзе, 49.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Новогодний </a:t>
            </a:r>
            <a:r>
              <a:rPr lang="ru-RU" sz="2400" b="1" dirty="0" err="1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блиц-турнир</a:t>
            </a:r>
            <a:r>
              <a:rPr lang="ru-RU" sz="24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по шахматам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30 декабря в 11-00 час. </a:t>
            </a:r>
          </a:p>
          <a:p>
            <a:pPr indent="449263" algn="ctr" eaLnBrk="0" hangingPunct="0"/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Номер слайда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fld id="{E01F4FCF-85D5-458E-87AF-64AE984E39D1}" type="slidenum">
              <a:rPr lang="ru-RU" smtClean="0">
                <a:solidFill>
                  <a:srgbClr val="000000"/>
                </a:solidFill>
              </a:rPr>
              <a:pPr/>
              <a:t>9</a:t>
            </a:fld>
            <a:endParaRPr lang="ru-RU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6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0000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930</TotalTime>
  <Words>535</Words>
  <Application>Microsoft Office PowerPoint</Application>
  <PresentationFormat>Экран (4:3)</PresentationFormat>
  <Paragraphs>121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СПОРТИВНЫЕ МЕРОПРИЯТИЯ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С наступающим  Новым  2018  годом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Дед Мороз</dc:title>
  <dc:creator>Фокина Лидия Петровна</dc:creator>
  <cp:keywords>Шаблон презентации</cp:keywords>
  <cp:lastModifiedBy>pankrashkina</cp:lastModifiedBy>
  <cp:revision>139</cp:revision>
  <dcterms:created xsi:type="dcterms:W3CDTF">2014-07-06T18:18:01Z</dcterms:created>
  <dcterms:modified xsi:type="dcterms:W3CDTF">2017-12-26T05:35:06Z</dcterms:modified>
</cp:coreProperties>
</file>