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BA405B9-C56F-43A5-903E-38DD75BD6A37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BA405B9-C56F-43A5-903E-38DD75BD6A37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89920" y="127244"/>
            <a:ext cx="4558344" cy="1429547"/>
          </a:xfr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/>
            </a:r>
            <a:b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Сопоставление основных параметров бюджета </a:t>
            </a:r>
            <a:b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на 1 августа 2020 года</a:t>
            </a:r>
            <a:b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16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                       </a:t>
            </a:r>
            <a:br>
              <a:rPr lang="ru-RU" sz="16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16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                                                                             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16832"/>
            <a:ext cx="6400800" cy="417646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327058"/>
              </p:ext>
            </p:extLst>
          </p:nvPr>
        </p:nvGraphicFramePr>
        <p:xfrm>
          <a:off x="179512" y="1700808"/>
          <a:ext cx="8712968" cy="4600870"/>
        </p:xfrm>
        <a:graphic>
          <a:graphicData uri="http://schemas.openxmlformats.org/drawingml/2006/table">
            <a:tbl>
              <a:tblPr firstRow="1" firstCol="1" lastRow="1" lastCol="1" bandRow="1" bandCol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3456384"/>
                <a:gridCol w="1080120"/>
                <a:gridCol w="941523"/>
                <a:gridCol w="1074701"/>
                <a:gridCol w="1033921"/>
                <a:gridCol w="1126319"/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(на 01.01.2020)</a:t>
                      </a:r>
                      <a:endParaRPr lang="ru-RU" sz="11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тыс. чел. </a:t>
                      </a:r>
                    </a:p>
                  </a:txBody>
                  <a:tcPr marL="63132" marR="63132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Доходы бюджета (план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год),            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Доходы бюджета (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факт на 01.08.2020),            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бюджета (план на год),             в млн руб.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бюджета (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факт на 01.08.2020),            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3470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Режевской</a:t>
                      </a: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2 117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1 229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2 153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1 109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0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Туринский городской округ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25,2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1 240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1 418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0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Артемовский городской округ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2 399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1 343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2 600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1 323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Муниципальное</a:t>
                      </a:r>
                      <a:r>
                        <a:rPr lang="ru-RU" sz="1400" b="1" i="1" u="non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образование </a:t>
                      </a:r>
                      <a:r>
                        <a:rPr lang="ru-RU" sz="1400" b="1" i="1" u="none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Алапаевское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1 698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976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1 718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975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Муниципальное образование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 Алапаевск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1 498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1 534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1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Камышловский</a:t>
                      </a: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25,8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1 082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1 146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0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Камышловский</a:t>
                      </a: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муниципальный район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28,4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1 365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1 483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Ирбитское</a:t>
                      </a: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Муниципальное образование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27,8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1 622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950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1 646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328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Муниципальное образование город Ирбит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2 164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1 072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2 274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1 084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AutoShape 6" descr="https://media.izi.travel/0363a372-5cbf-4788-a09f-744ea7ad293a/dfb13a98-4914-46d5-86f9-f0852607a39c_800x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media.izi.travel/0363a372-5cbf-4788-a09f-744ea7ad293a/dfb13a98-4914-46d5-86f9-f0852607a39c_800x6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s://media.izi.travel/0363a372-5cbf-4788-a09f-744ea7ad293a/dfb13a98-4914-46d5-86f9-f0852607a39c_800x6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2" descr="https://media.izi.travel/0363a372-5cbf-4788-a09f-744ea7ad293a/dfb13a98-4914-46d5-86f9-f0852607a39c_800x600.jpg"/>
          <p:cNvSpPr>
            <a:spLocks noChangeAspect="1" noChangeArrowheads="1"/>
          </p:cNvSpPr>
          <p:nvPr/>
        </p:nvSpPr>
        <p:spPr bwMode="auto">
          <a:xfrm>
            <a:off x="612775" y="43204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2" descr="Ирбитская ярмарка – уже не просто аттракцион»: Общество: Облгазет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33" y="127244"/>
            <a:ext cx="2184177" cy="1456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8" r="7546" b="4185"/>
          <a:stretch/>
        </p:blipFill>
        <p:spPr bwMode="auto">
          <a:xfrm>
            <a:off x="6948265" y="114159"/>
            <a:ext cx="1933186" cy="1456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921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269</TotalTime>
  <Words>154</Words>
  <Application>Microsoft Office PowerPoint</Application>
  <PresentationFormat>Экран (4:3)</PresentationFormat>
  <Paragraphs>64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Остин</vt:lpstr>
      <vt:lpstr> Сопоставление основных параметров бюджета  на 1 августа 2020 года                                                                                                       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показателей бюджета МО город Ирбит с показателями других муниципальных образований  Свердловской области по состоянию на 1 января 2016 года</dc:title>
  <dc:creator>Budjet23</dc:creator>
  <cp:lastModifiedBy>Budjet1</cp:lastModifiedBy>
  <cp:revision>20</cp:revision>
  <cp:lastPrinted>2020-08-11T04:00:42Z</cp:lastPrinted>
  <dcterms:created xsi:type="dcterms:W3CDTF">2016-08-26T03:21:16Z</dcterms:created>
  <dcterms:modified xsi:type="dcterms:W3CDTF">2020-08-11T05:14:32Z</dcterms:modified>
</cp:coreProperties>
</file>