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8" r:id="rId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9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12.08.2024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759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12.08.2024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50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12.08.2024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33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12.08.2024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433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12.08.2024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330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12.08.2024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163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12.08.2024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809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12.08.2024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226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12.08.2024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220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12.08.2024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287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12.08.2024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221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405B9-C56F-43A5-903E-38DD75BD6A37}" type="datetimeFigureOut">
              <a:rPr lang="ru-RU" smtClean="0"/>
              <a:t>12.08.2024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963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181742"/>
              </p:ext>
            </p:extLst>
          </p:nvPr>
        </p:nvGraphicFramePr>
        <p:xfrm>
          <a:off x="179512" y="2852936"/>
          <a:ext cx="8712968" cy="3744416"/>
        </p:xfrm>
        <a:graphic>
          <a:graphicData uri="http://schemas.openxmlformats.org/drawingml/2006/table">
            <a:tbl>
              <a:tblPr firstRow="1" firstCol="1" lastRow="1" lastCol="1" bandRow="1" bandCol="1"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3384376"/>
                <a:gridCol w="1152128"/>
                <a:gridCol w="941523"/>
                <a:gridCol w="1074701"/>
                <a:gridCol w="1033921"/>
                <a:gridCol w="1126319"/>
              </a:tblGrid>
              <a:tr h="1152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Численность </a:t>
                      </a:r>
                      <a:r>
                        <a:rPr lang="ru-RU" sz="12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насления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(на 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01.01.2024)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в тыс. чел. </a:t>
                      </a:r>
                    </a:p>
                  </a:txBody>
                  <a:tcPr marL="63132" marR="63132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Доходы бюджета (план 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на год),            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Доходы бюджета (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факт на 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01.08.2024),            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Расходы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бюджета (план 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год), 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млн руб.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Расходы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бюджета (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факт на 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01.08.2024),            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Туринский городской округ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23,6</a:t>
                      </a:r>
                      <a:endParaRPr lang="ru-RU" sz="1400" b="1" i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2 007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1 153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2 044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1 012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2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Муниципальное</a:t>
                      </a:r>
                      <a:r>
                        <a:rPr lang="ru-RU" sz="1400" b="1" i="0" u="none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 образование Алапаевское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22,8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1 427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1 015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1 355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1 128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2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Муниципальное образование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 город Алапаевск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41,1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2 390</a:t>
                      </a: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1 428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2 411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1 310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51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Камышловский городской округ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26,8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3 314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1 436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3 839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1 682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95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Ирбитское Муниципальное образование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25,9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2 688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1 261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2 799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1 220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285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Городской округ «город Ирбит» Свердловской области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36,5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4 453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2 177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4 672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2 049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139952" y="620688"/>
            <a:ext cx="4392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Liberation Serif" panose="02020603050405020304" pitchFamily="18" charset="0"/>
              </a:rPr>
              <a:t>Сопоставление </a:t>
            </a:r>
          </a:p>
          <a:p>
            <a:pPr algn="ctr"/>
            <a:r>
              <a:rPr lang="ru-RU" sz="2400" dirty="0" smtClean="0">
                <a:latin typeface="Liberation Serif" panose="02020603050405020304" pitchFamily="18" charset="0"/>
              </a:rPr>
              <a:t>основных параметров бюджета </a:t>
            </a:r>
          </a:p>
          <a:p>
            <a:pPr algn="ctr"/>
            <a:r>
              <a:rPr lang="ru-RU" sz="2400" dirty="0" smtClean="0">
                <a:latin typeface="Liberation Serif" panose="02020603050405020304" pitchFamily="18" charset="0"/>
              </a:rPr>
              <a:t>на 1 августа </a:t>
            </a:r>
            <a:r>
              <a:rPr lang="ru-RU" sz="2400" dirty="0" smtClean="0">
                <a:latin typeface="Liberation Serif" panose="02020603050405020304" pitchFamily="18" charset="0"/>
              </a:rPr>
              <a:t>2024 </a:t>
            </a:r>
            <a:r>
              <a:rPr lang="ru-RU" sz="2400" dirty="0" smtClean="0">
                <a:latin typeface="Liberation Serif" panose="02020603050405020304" pitchFamily="18" charset="0"/>
              </a:rPr>
              <a:t>года</a:t>
            </a:r>
            <a:endParaRPr lang="ru-RU" sz="2400" dirty="0">
              <a:latin typeface="Liberation Serif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332656"/>
            <a:ext cx="3744416" cy="211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2722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545</TotalTime>
  <Words>143</Words>
  <Application>Microsoft Office PowerPoint</Application>
  <PresentationFormat>Экран (4:3)</PresentationFormat>
  <Paragraphs>51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показателей бюджета МО город Ирбит с показателями других муниципальных образований  Свердловской области по состоянию на 1 января 2016 года</dc:title>
  <dc:creator>Budjet23</dc:creator>
  <cp:lastModifiedBy>ChOlga</cp:lastModifiedBy>
  <cp:revision>35</cp:revision>
  <cp:lastPrinted>2024-08-12T06:58:30Z</cp:lastPrinted>
  <dcterms:created xsi:type="dcterms:W3CDTF">2016-08-26T03:21:16Z</dcterms:created>
  <dcterms:modified xsi:type="dcterms:W3CDTF">2024-08-12T08:55:20Z</dcterms:modified>
</cp:coreProperties>
</file>