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BA405B9-C56F-43A5-903E-38DD75BD6A37}" type="datetimeFigureOut">
              <a:rPr lang="ru-RU" smtClean="0"/>
              <a:t>20.08.2018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6400800" cy="41764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16632"/>
            <a:ext cx="4752528" cy="1440160"/>
          </a:xfr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сопоставление основных параметров бюджета </a:t>
            </a:r>
            <a:b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на </a:t>
            </a:r>
            <a: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</a:rPr>
              <a:t>1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августа 2018 года</a:t>
            </a:r>
            <a:br>
              <a:rPr lang="ru-RU" sz="20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1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                    </a:t>
            </a:r>
            <a:br>
              <a:rPr lang="ru-RU" sz="16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1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                                                                           </a:t>
            </a:r>
            <a:endParaRPr lang="ru-RU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979868"/>
              </p:ext>
            </p:extLst>
          </p:nvPr>
        </p:nvGraphicFramePr>
        <p:xfrm>
          <a:off x="179512" y="1700808"/>
          <a:ext cx="8640960" cy="4677191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3456384"/>
                <a:gridCol w="1080120"/>
                <a:gridCol w="941523"/>
                <a:gridCol w="1074701"/>
                <a:gridCol w="1033921"/>
                <a:gridCol w="1054311"/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(на 01.01.2018)</a:t>
                      </a: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тыс. чел. </a:t>
                      </a: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Доходы бюджета (план на год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),            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Доходы бюджета (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 на 01.08.2018),            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бюджета (план на год),             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бюджета (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 на 01.08.2018),            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70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Режевской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1 769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967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0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Туринский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25,7</a:t>
                      </a: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1 016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0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Артемовский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2 041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062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066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Муниципальное</a:t>
                      </a:r>
                      <a:r>
                        <a:rPr lang="ru-RU" sz="1400" b="1" i="1" u="non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образование </a:t>
                      </a:r>
                      <a:r>
                        <a:rPr lang="ru-RU" sz="1400" b="1" i="1" u="none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Алапаевское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1 538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Муниципальное образование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 Алапаевск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610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1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Камышловский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1 016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0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Камышловский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муниципальный район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29,0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Ирбитское</a:t>
                      </a: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Муниципальное образование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32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Муниципальное образование город Ирбит</a:t>
                      </a:r>
                      <a:endParaRPr lang="ru-RU" sz="1400" b="1" i="1" u="non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793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http://ingvarr.net.ru/_ph/343/1246923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6632"/>
            <a:ext cx="1968153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2" descr="https://media.izi.travel/0363a372-5cbf-4788-a09f-744ea7ad293a/dfb13a98-4914-46d5-86f9-f0852607a39c_800x60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://pohodd.ru/gal/d/16580-1/x_8c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16632"/>
            <a:ext cx="216024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21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106</TotalTime>
  <Words>153</Words>
  <Application>Microsoft Office PowerPoint</Application>
  <PresentationFormat>Экран (4:3)</PresentationFormat>
  <Paragraphs>64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сопоставление основных параметров бюджета  на 1 августа 2018 года                                                                                                       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показателей бюджета МО город Ирбит с показателями других муниципальных образований  Свердловской области по состоянию на 1 января 2016 года</dc:title>
  <dc:creator>Budjet23</dc:creator>
  <cp:lastModifiedBy>Secretary</cp:lastModifiedBy>
  <cp:revision>13</cp:revision>
  <dcterms:created xsi:type="dcterms:W3CDTF">2016-08-26T03:21:16Z</dcterms:created>
  <dcterms:modified xsi:type="dcterms:W3CDTF">2018-08-20T09:03:32Z</dcterms:modified>
</cp:coreProperties>
</file>