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BA405B9-C56F-43A5-903E-38DD75BD6A37}" type="datetimeFigureOut">
              <a:rPr lang="ru-RU" smtClean="0"/>
              <a:t>16.08.2019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0800" cy="41764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9920" y="127244"/>
            <a:ext cx="4486335" cy="1429547"/>
          </a:xfr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сопоставление основных параметров бюджета </a:t>
            </a:r>
            <a:b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на </a:t>
            </a:r>
            <a: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</a:rPr>
              <a:t>1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августа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2019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года</a:t>
            </a:r>
            <a:b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1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                   </a:t>
            </a:r>
            <a:br>
              <a:rPr lang="ru-RU" sz="16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1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                                                                          </a:t>
            </a:r>
            <a:endParaRPr lang="ru-RU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850875"/>
              </p:ext>
            </p:extLst>
          </p:nvPr>
        </p:nvGraphicFramePr>
        <p:xfrm>
          <a:off x="179512" y="1700808"/>
          <a:ext cx="8640960" cy="4677191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3456384"/>
                <a:gridCol w="1080120"/>
                <a:gridCol w="941523"/>
                <a:gridCol w="1074701"/>
                <a:gridCol w="1033921"/>
                <a:gridCol w="1054311"/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(на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01.01.2019)</a:t>
                      </a: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тыс. чел. </a:t>
                      </a:r>
                    </a:p>
                  </a:txBody>
                  <a:tcPr marL="63132" marR="63132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Доходы бюджета (план на год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),           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Доходы бюджета (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01.08.2019),           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бюджета (план на год),             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бюджета (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01.08.2019),           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3470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Режевской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1 889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1 041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1 973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1 011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0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Туринский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0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Артемовский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2 207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1 219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2 348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1 197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</a:t>
                      </a:r>
                      <a:r>
                        <a:rPr lang="ru-RU" sz="1400" b="1" i="1" u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образование </a:t>
                      </a:r>
                      <a:r>
                        <a:rPr lang="ru-RU" sz="1400" b="1" i="1" u="none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Алапаевское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1 506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1 641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942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 образование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 Алапаевск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1 402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1 447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Камышловский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1 041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1 086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0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Камышловский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муниципальный район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28,9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1 265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1 407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Ирбитское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Муниципальное образование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1 647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945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1 661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32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 образование город Ирбит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36,7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1 616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890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1 695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AutoShape 6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612775" y="43204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27244"/>
            <a:ext cx="2002609" cy="143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26128"/>
            <a:ext cx="2234346" cy="1432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921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244</TotalTime>
  <Words>156</Words>
  <Application>Microsoft Office PowerPoint</Application>
  <PresentationFormat>Экран (4:3)</PresentationFormat>
  <Paragraphs>64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сопоставление основных параметров бюджета  на 1 августа 2019 года                                                                                                       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показателей бюджета МО город Ирбит с показателями других муниципальных образований  Свердловской области по состоянию на 1 января 2016 года</dc:title>
  <dc:creator>Budjet23</dc:creator>
  <cp:lastModifiedBy>ChOlga</cp:lastModifiedBy>
  <cp:revision>16</cp:revision>
  <dcterms:created xsi:type="dcterms:W3CDTF">2016-08-26T03:21:16Z</dcterms:created>
  <dcterms:modified xsi:type="dcterms:W3CDTF">2019-08-16T06:30:20Z</dcterms:modified>
</cp:coreProperties>
</file>