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211245"/>
              </p:ext>
            </p:extLst>
          </p:nvPr>
        </p:nvGraphicFramePr>
        <p:xfrm>
          <a:off x="179512" y="2780928"/>
          <a:ext cx="8712968" cy="3648731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384376"/>
                <a:gridCol w="1152128"/>
                <a:gridCol w="941523"/>
                <a:gridCol w="1074701"/>
                <a:gridCol w="1033921"/>
                <a:gridCol w="1126319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насления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(на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01.01.2021)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01.08.2021),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01.08.2021),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24,8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i="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 244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740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1 290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702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образование Алапаевское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23,9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1 625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1 018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1 663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982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42,8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1 801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1 813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1 812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951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Камышловский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28,7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1 180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669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1 252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667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9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Ирбитское Муниципальное образование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27,5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1 870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1 014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1 903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973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2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Городской округ «город Ирбит» Свердловской области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36,1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2 286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1 160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2 433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1 185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27984" y="62068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Сопоставление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основных параметров бюджета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на 1 августа 2021 года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991259" cy="227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2722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287</TotalTime>
  <Words>136</Words>
  <Application>Microsoft Office PowerPoint</Application>
  <PresentationFormat>Экран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Budjet1</cp:lastModifiedBy>
  <cp:revision>22</cp:revision>
  <cp:lastPrinted>2020-08-11T04:00:42Z</cp:lastPrinted>
  <dcterms:created xsi:type="dcterms:W3CDTF">2016-08-26T03:21:16Z</dcterms:created>
  <dcterms:modified xsi:type="dcterms:W3CDTF">2021-08-18T08:23:42Z</dcterms:modified>
</cp:coreProperties>
</file>