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5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759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5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33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3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30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63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0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26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2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28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2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6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95694"/>
              </p:ext>
            </p:extLst>
          </p:nvPr>
        </p:nvGraphicFramePr>
        <p:xfrm>
          <a:off x="179512" y="2852936"/>
          <a:ext cx="8712968" cy="3744416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384376"/>
                <a:gridCol w="1152128"/>
                <a:gridCol w="941523"/>
                <a:gridCol w="1074701"/>
                <a:gridCol w="1033921"/>
                <a:gridCol w="1126319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насления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(на 01.01.2023)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год),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01.08.2023),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год),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01.08.2023),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23,9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652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1 005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691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894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0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образование Алапаевское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23,2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872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1 045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941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019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41,2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881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177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971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1 073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Камышловский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27,0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2 179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905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2 245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871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9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Ирбитское Муниципальное образование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26,2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430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1 176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i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444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1 124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28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Городской округ «город Ирбит» Свердловской области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36,7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3 292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1 515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3 444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1 556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39952" y="62068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Сопоставление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основных параметров бюджета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на 1 августа 2023 года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pic>
        <p:nvPicPr>
          <p:cNvPr id="1026" name="Picture 2" descr="Экскурсия &quot;Ирбит мотоциклетный&quot; - Ирбитская ярмар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2763"/>
            <a:ext cx="3383515" cy="254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2722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</TotalTime>
  <Words>140</Words>
  <Application>Microsoft Office PowerPoint</Application>
  <PresentationFormat>Экран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Budjet1</cp:lastModifiedBy>
  <cp:revision>31</cp:revision>
  <cp:lastPrinted>2020-08-11T04:00:42Z</cp:lastPrinted>
  <dcterms:created xsi:type="dcterms:W3CDTF">2016-08-26T03:21:16Z</dcterms:created>
  <dcterms:modified xsi:type="dcterms:W3CDTF">2023-08-09T03:51:13Z</dcterms:modified>
</cp:coreProperties>
</file>