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6"/>
  </p:notesMasterIdLst>
  <p:sldIdLst>
    <p:sldId id="319" r:id="rId2"/>
    <p:sldId id="320" r:id="rId3"/>
    <p:sldId id="362" r:id="rId4"/>
    <p:sldId id="312" r:id="rId5"/>
    <p:sldId id="325" r:id="rId6"/>
    <p:sldId id="314" r:id="rId7"/>
    <p:sldId id="324" r:id="rId8"/>
    <p:sldId id="316" r:id="rId9"/>
    <p:sldId id="327" r:id="rId10"/>
    <p:sldId id="368" r:id="rId11"/>
    <p:sldId id="367" r:id="rId12"/>
    <p:sldId id="366" r:id="rId13"/>
    <p:sldId id="365" r:id="rId14"/>
    <p:sldId id="369" r:id="rId15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233.3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211.4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416.9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3333333333333332E-3"/>
                  <c:y val="-2.8125246062992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172.1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2026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916666666666665E-2"/>
                  <c:y val="-9.37500000000005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172.1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7855232"/>
        <c:axId val="83161024"/>
        <c:axId val="0"/>
      </c:bar3DChart>
      <c:catAx>
        <c:axId val="197855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3161024"/>
        <c:crosses val="autoZero"/>
        <c:auto val="1"/>
        <c:lblAlgn val="ctr"/>
        <c:lblOffset val="100"/>
        <c:noMultiLvlLbl val="0"/>
      </c:catAx>
      <c:valAx>
        <c:axId val="83161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78552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18.10.2024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emf"/><Relationship Id="rId4" Type="http://schemas.openxmlformats.org/officeDocument/2006/relationships/oleObject" Target="../embeddings/Microsoft_Excel_97-2003_Worksheet12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7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8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696561162"/>
              </p:ext>
            </p:extLst>
          </p:nvPr>
        </p:nvGraphicFramePr>
        <p:xfrm>
          <a:off x="1806575" y="1962150"/>
          <a:ext cx="6394450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Лист" r:id="rId4" imgW="7715082" imgH="4838728" progId="Excel.Sheet.8">
                  <p:embed/>
                </p:oleObj>
              </mc:Choice>
              <mc:Fallback>
                <p:oleObj name="Лист" r:id="rId4" imgW="7715082" imgH="4838728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6575" y="1962150"/>
                        <a:ext cx="6394450" cy="401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7510407"/>
              </p:ext>
            </p:extLst>
          </p:nvPr>
        </p:nvGraphicFramePr>
        <p:xfrm>
          <a:off x="467544" y="1772816"/>
          <a:ext cx="8229600" cy="419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5" name="Лист" r:id="rId3" imgW="8694428" imgH="4434922" progId="Excel.Sheet.8">
                  <p:embed/>
                </p:oleObj>
              </mc:Choice>
              <mc:Fallback>
                <p:oleObj name="Лист" r:id="rId3" imgW="8694428" imgH="4434922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772816"/>
                        <a:ext cx="8229600" cy="419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98443"/>
              </p:ext>
            </p:extLst>
          </p:nvPr>
        </p:nvGraphicFramePr>
        <p:xfrm>
          <a:off x="703263" y="1695450"/>
          <a:ext cx="7731125" cy="433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9" name="Лист" r:id="rId3" imgW="8671637" imgH="4861587" progId="Excel.Sheet.8">
                  <p:embed/>
                </p:oleObj>
              </mc:Choice>
              <mc:Fallback>
                <p:oleObj name="Лист" r:id="rId3" imgW="8671637" imgH="4861587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695450"/>
                        <a:ext cx="7731125" cy="433387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2910811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2021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144,0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53,5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121,0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25,4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23,0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28,1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30,0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2022-2024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10166378"/>
              </p:ext>
            </p:extLst>
          </p:nvPr>
        </p:nvGraphicFramePr>
        <p:xfrm>
          <a:off x="542925" y="1963738"/>
          <a:ext cx="3155950" cy="390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" name="Лист" r:id="rId4" imgW="3863455" imgH="4785414" progId="Excel.Sheet.8">
                  <p:embed/>
                </p:oleObj>
              </mc:Choice>
              <mc:Fallback>
                <p:oleObj name="Лист" r:id="rId4" imgW="3863455" imgH="4785414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1963738"/>
                        <a:ext cx="3155950" cy="390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25466137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2 653,4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2 920,8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4 781,6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199,9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159,1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217,3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20,6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121,0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340,1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556,2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403,3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1 336,0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1 270,3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1 470,8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1 945,1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307,3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346,0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132,6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151,8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68,5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81296916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09291015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6" name="Лист" r:id="rId4" imgW="8496459" imgH="3819396" progId="Excel.Sheet.8">
                  <p:embed/>
                </p:oleObj>
              </mc:Choice>
              <mc:Fallback>
                <p:oleObj name="Лист" r:id="rId4" imgW="8496459" imgH="3819396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2024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2023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80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312724522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" name="Лист" r:id="rId4" imgW="8563087" imgH="4200641" progId="Excel.Sheet.8">
                  <p:embed/>
                </p:oleObj>
              </mc:Choice>
              <mc:Fallback>
                <p:oleObj name="Лист" r:id="rId4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606913712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4" name="Лист" r:id="rId4" imgW="8544001" imgH="4705260" progId="Excel.Sheet.8">
                  <p:embed/>
                </p:oleObj>
              </mc:Choice>
              <mc:Fallback>
                <p:oleObj name="Лист" r:id="rId4" imgW="8544001" imgH="47052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7271119"/>
              </p:ext>
            </p:extLst>
          </p:nvPr>
        </p:nvGraphicFramePr>
        <p:xfrm>
          <a:off x="496888" y="1935163"/>
          <a:ext cx="8148637" cy="385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" name="Лист" r:id="rId3" imgW="8477373" imgH="4010192" progId="Excel.Sheet.8">
                  <p:embed/>
                </p:oleObj>
              </mc:Choice>
              <mc:Fallback>
                <p:oleObj name="Лист" r:id="rId3" imgW="8477373" imgH="4010192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35163"/>
                        <a:ext cx="8148637" cy="385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254214163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4" name="Лист" r:id="rId3" imgW="7934285" imgH="4381358" progId="Excel.Sheet.8">
                  <p:embed/>
                </p:oleObj>
              </mc:Choice>
              <mc:Fallback>
                <p:oleObj name="Лист" r:id="rId3" imgW="7934285" imgH="4381358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646469290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" name="Лист" r:id="rId4" imgW="8201144" imgH="4248253" progId="Excel.Sheet.8">
                  <p:embed/>
                </p:oleObj>
              </mc:Choice>
              <mc:Fallback>
                <p:oleObj name="Лист" r:id="rId4" imgW="8201144" imgH="4248253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239309174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0" name="Лист" r:id="rId4" imgW="7934285" imgH="4543309" progId="Excel.Sheet.8">
                  <p:embed/>
                </p:oleObj>
              </mc:Choice>
              <mc:Fallback>
                <p:oleObj name="Лист" r:id="rId4" imgW="7934285" imgH="4543309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68342495"/>
              </p:ext>
            </p:extLst>
          </p:nvPr>
        </p:nvGraphicFramePr>
        <p:xfrm>
          <a:off x="554038" y="2259013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5" name="Лист" r:id="rId4" imgW="3848114" imgH="3819396" progId="Excel.Sheet.8">
                  <p:embed/>
                </p:oleObj>
              </mc:Choice>
              <mc:Fallback>
                <p:oleObj name="Лист" r:id="rId4" imgW="3848114" imgH="381939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259013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87081617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600 721,0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593 325,5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297 186,3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628 890,6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811 410,2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952 329,4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265 180,0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89 338,9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</a:t>
            </a:r>
            <a:r>
              <a:rPr lang="ru-RU" altLang="ru-RU" sz="1100" b="1" dirty="0" smtClean="0">
                <a:latin typeface="Liberation Serif" pitchFamily="18" charset="0"/>
              </a:rPr>
              <a:t>263 884,4</a:t>
            </a:r>
            <a:r>
              <a:rPr lang="ru-RU" altLang="ru-RU" sz="1100" b="1" dirty="0" smtClean="0">
                <a:latin typeface="Liberation Serif" pitchFamily="18" charset="0"/>
              </a:rPr>
              <a:t>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1 974 497,5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7423</TotalTime>
  <Words>262</Words>
  <Application>Microsoft Office PowerPoint</Application>
  <PresentationFormat>Экран (4:3)</PresentationFormat>
  <Paragraphs>111</Paragraphs>
  <Slides>14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Исполнительная</vt:lpstr>
      <vt:lpstr>Microsoft Excel 97-2003 Worksheet</vt:lpstr>
      <vt:lpstr>Лист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(2022-2024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NElena</cp:lastModifiedBy>
  <cp:revision>600</cp:revision>
  <cp:lastPrinted>2014-11-25T10:33:47Z</cp:lastPrinted>
  <dcterms:created xsi:type="dcterms:W3CDTF">2012-12-04T12:39:29Z</dcterms:created>
  <dcterms:modified xsi:type="dcterms:W3CDTF">2024-10-18T04:11:57Z</dcterms:modified>
</cp:coreProperties>
</file>