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6"/>
  </p:notesMasterIdLst>
  <p:sldIdLst>
    <p:sldId id="319" r:id="rId2"/>
    <p:sldId id="320" r:id="rId3"/>
    <p:sldId id="362" r:id="rId4"/>
    <p:sldId id="312" r:id="rId5"/>
    <p:sldId id="325" r:id="rId6"/>
    <p:sldId id="314" r:id="rId7"/>
    <p:sldId id="324" r:id="rId8"/>
    <p:sldId id="316" r:id="rId9"/>
    <p:sldId id="327" r:id="rId10"/>
    <p:sldId id="368" r:id="rId11"/>
    <p:sldId id="367" r:id="rId12"/>
    <p:sldId id="366" r:id="rId13"/>
    <p:sldId id="365" r:id="rId14"/>
    <p:sldId id="369" r:id="rId15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1968" y="-3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2020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233.3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2021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5000000000000001E-2"/>
                  <c:y val="3.12499999999994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211.4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99999999999E-2"/>
                  <c:y val="-3.12500000000000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408.7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3333333333333332E-3"/>
                  <c:y val="-2.8125246062992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163.80000000000001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2026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2916666666666665E-2"/>
                  <c:y val="-9.3750000000000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172.1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55331072"/>
        <c:axId val="114766336"/>
        <c:axId val="0"/>
      </c:bar3DChart>
      <c:catAx>
        <c:axId val="155331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4766336"/>
        <c:crosses val="autoZero"/>
        <c:auto val="1"/>
        <c:lblAlgn val="ctr"/>
        <c:lblOffset val="100"/>
        <c:noMultiLvlLbl val="0"/>
      </c:catAx>
      <c:valAx>
        <c:axId val="1147663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55331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12.11.2024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7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9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13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0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13.emf"/><Relationship Id="rId4" Type="http://schemas.openxmlformats.org/officeDocument/2006/relationships/oleObject" Target="../embeddings/Microsoft_Excel_97-2003_Worksheet12.xls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8.emf"/><Relationship Id="rId4" Type="http://schemas.openxmlformats.org/officeDocument/2006/relationships/oleObject" Target="../embeddings/Microsoft_Excel_97-2003_Worksheet7.xls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082522997"/>
              </p:ext>
            </p:extLst>
          </p:nvPr>
        </p:nvGraphicFramePr>
        <p:xfrm>
          <a:off x="1806575" y="1962150"/>
          <a:ext cx="6394450" cy="401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82" name="Лист" r:id="rId4" imgW="7715315" imgH="4838713" progId="Excel.Sheet.8">
                  <p:embed/>
                </p:oleObj>
              </mc:Choice>
              <mc:Fallback>
                <p:oleObj name="Лист" r:id="rId4" imgW="7715315" imgH="483871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75" y="1962150"/>
                        <a:ext cx="6394450" cy="4010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100138" y="476250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84548221"/>
              </p:ext>
            </p:extLst>
          </p:nvPr>
        </p:nvGraphicFramePr>
        <p:xfrm>
          <a:off x="467544" y="1772816"/>
          <a:ext cx="8229600" cy="419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98" name="Лист" r:id="rId3" imgW="8694428" imgH="4434922" progId="Excel.Sheet.8">
                  <p:embed/>
                </p:oleObj>
              </mc:Choice>
              <mc:Fallback>
                <p:oleObj name="Лист" r:id="rId3" imgW="8694428" imgH="4434922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772816"/>
                        <a:ext cx="8229600" cy="419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042988" y="260350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98443"/>
              </p:ext>
            </p:extLst>
          </p:nvPr>
        </p:nvGraphicFramePr>
        <p:xfrm>
          <a:off x="703263" y="1695450"/>
          <a:ext cx="7731125" cy="4333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422" name="Лист" r:id="rId3" imgW="8671637" imgH="4861587" progId="Excel.Sheet.8">
                  <p:embed/>
                </p:oleObj>
              </mc:Choice>
              <mc:Fallback>
                <p:oleObj name="Лист" r:id="rId3" imgW="8671637" imgH="4861587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263" y="1695450"/>
                        <a:ext cx="7731125" cy="433387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2910811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2021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144,0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53,5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25,4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23,0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28,1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30,0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275645" y="1052736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(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2022-2024 годы)</a:t>
            </a: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885072742"/>
              </p:ext>
            </p:extLst>
          </p:nvPr>
        </p:nvGraphicFramePr>
        <p:xfrm>
          <a:off x="467544" y="1988840"/>
          <a:ext cx="3155950" cy="3908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3" name="Лист" r:id="rId4" imgW="3863455" imgH="4785414" progId="Excel.Sheet.8">
                  <p:embed/>
                </p:oleObj>
              </mc:Choice>
              <mc:Fallback>
                <p:oleObj name="Лист" r:id="rId4" imgW="3863455" imgH="4785414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1988840"/>
                        <a:ext cx="3155950" cy="3908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13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893644918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2022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2 653,4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2 920,8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4 784,7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199,9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159,1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197,1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120,3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340,1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280,8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548,1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403,3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1 324,6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1 270,3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1 470,8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1 959,4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307,3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314,8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355,6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132,6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151,8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154,1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68,5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109,5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125,5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56727450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09291015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9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2024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2023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80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312724522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31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606913712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57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7271119"/>
              </p:ext>
            </p:extLst>
          </p:nvPr>
        </p:nvGraphicFramePr>
        <p:xfrm>
          <a:off x="496888" y="1935163"/>
          <a:ext cx="8148637" cy="3854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80" name="Лист" r:id="rId3" imgW="8477373" imgH="4010192" progId="Excel.Sheet.8">
                  <p:embed/>
                </p:oleObj>
              </mc:Choice>
              <mc:Fallback>
                <p:oleObj name="Лист" r:id="rId3" imgW="8477373" imgH="4010192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35163"/>
                        <a:ext cx="8148637" cy="3854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54214163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07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46469290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30" name="Лист" r:id="rId4" imgW="8201144" imgH="4248253" progId="Excel.Sheet.8">
                  <p:embed/>
                </p:oleObj>
              </mc:Choice>
              <mc:Fallback>
                <p:oleObj name="Лист" r:id="rId4" imgW="8201144" imgH="4248253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4239309174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3" name="Лист" r:id="rId4" imgW="7934285" imgH="4543309" progId="Excel.Sheet.8">
                  <p:embed/>
                </p:oleObj>
              </mc:Choice>
              <mc:Fallback>
                <p:oleObj name="Лист" r:id="rId4" imgW="7934285" imgH="4543309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9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3705972554"/>
              </p:ext>
            </p:extLst>
          </p:nvPr>
        </p:nvGraphicFramePr>
        <p:xfrm>
          <a:off x="554038" y="2273771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408" name="Лист" r:id="rId4" imgW="3848114" imgH="3819396" progId="Excel.Sheet.8">
                  <p:embed/>
                </p:oleObj>
              </mc:Choice>
              <mc:Fallback>
                <p:oleObj name="Лист" r:id="rId4" imgW="3848114" imgH="381939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273771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190428294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2023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2024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600 721,0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1 593 325,5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297 186,3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628 890,6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811 410,2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955 329,4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265 180,0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89 402,1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3 263 884,4тыс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1 974 497,5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7435</TotalTime>
  <Words>262</Words>
  <Application>Microsoft Office PowerPoint</Application>
  <PresentationFormat>Экран (4:3)</PresentationFormat>
  <Paragraphs>111</Paragraphs>
  <Slides>14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Исполнительная</vt:lpstr>
      <vt:lpstr>Microsoft Excel 97-2003 Worksheet</vt:lpstr>
      <vt:lpstr>Лист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(2022-2024 годы)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OMarina</cp:lastModifiedBy>
  <cp:revision>602</cp:revision>
  <cp:lastPrinted>2014-11-25T10:33:47Z</cp:lastPrinted>
  <dcterms:created xsi:type="dcterms:W3CDTF">2012-12-04T12:39:29Z</dcterms:created>
  <dcterms:modified xsi:type="dcterms:W3CDTF">2024-11-12T06:06:36Z</dcterms:modified>
</cp:coreProperties>
</file>