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6"/>
  </p:notesMasterIdLst>
  <p:sldIdLst>
    <p:sldId id="319" r:id="rId2"/>
    <p:sldId id="320" r:id="rId3"/>
    <p:sldId id="362" r:id="rId4"/>
    <p:sldId id="312" r:id="rId5"/>
    <p:sldId id="325" r:id="rId6"/>
    <p:sldId id="314" r:id="rId7"/>
    <p:sldId id="324" r:id="rId8"/>
    <p:sldId id="316" r:id="rId9"/>
    <p:sldId id="327" r:id="rId10"/>
    <p:sldId id="368" r:id="rId11"/>
    <p:sldId id="367" r:id="rId12"/>
    <p:sldId id="366" r:id="rId13"/>
    <p:sldId id="365" r:id="rId14"/>
    <p:sldId id="369" r:id="rId15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196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233.3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211.4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407.7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0833333333333333E-3"/>
                  <c:y val="6.24950787401574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161.30000000000001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2026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416666666666589E-2"/>
                  <c:y val="-9.3749999999999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172.1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7508096"/>
        <c:axId val="127414784"/>
        <c:axId val="0"/>
      </c:bar3DChart>
      <c:catAx>
        <c:axId val="117508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7414784"/>
        <c:crosses val="autoZero"/>
        <c:auto val="1"/>
        <c:lblAlgn val="ctr"/>
        <c:lblOffset val="100"/>
        <c:noMultiLvlLbl val="0"/>
      </c:catAx>
      <c:valAx>
        <c:axId val="127414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5080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23.12.2024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emf"/><Relationship Id="rId4" Type="http://schemas.openxmlformats.org/officeDocument/2006/relationships/oleObject" Target="../embeddings/Microsoft_Excel_97-2003_Worksheet12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3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4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Excel_97-2003_Worksheet7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8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9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933762782"/>
              </p:ext>
            </p:extLst>
          </p:nvPr>
        </p:nvGraphicFramePr>
        <p:xfrm>
          <a:off x="1806575" y="1962150"/>
          <a:ext cx="6394450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Лист" r:id="rId4" imgW="7715082" imgH="4838728" progId="Excel.Sheet.8">
                  <p:embed/>
                </p:oleObj>
              </mc:Choice>
              <mc:Fallback>
                <p:oleObj name="Лист" r:id="rId4" imgW="7715082" imgH="4838728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6575" y="1962150"/>
                        <a:ext cx="6394450" cy="401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6358584"/>
              </p:ext>
            </p:extLst>
          </p:nvPr>
        </p:nvGraphicFramePr>
        <p:xfrm>
          <a:off x="467544" y="1772816"/>
          <a:ext cx="8229600" cy="419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4" name="Лист" r:id="rId3" imgW="8694428" imgH="4434922" progId="Excel.Sheet.8">
                  <p:embed/>
                </p:oleObj>
              </mc:Choice>
              <mc:Fallback>
                <p:oleObj name="Лист" r:id="rId3" imgW="8694428" imgH="4434922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772816"/>
                        <a:ext cx="8229600" cy="419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1017392"/>
              </p:ext>
            </p:extLst>
          </p:nvPr>
        </p:nvGraphicFramePr>
        <p:xfrm>
          <a:off x="703263" y="1695450"/>
          <a:ext cx="7731125" cy="433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8" name="Лист" r:id="rId3" imgW="8671637" imgH="4861587" progId="Excel.Sheet.8">
                  <p:embed/>
                </p:oleObj>
              </mc:Choice>
              <mc:Fallback>
                <p:oleObj name="Лист" r:id="rId3" imgW="8671637" imgH="4861587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695450"/>
                        <a:ext cx="7731125" cy="433387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1359728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2021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144,0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53,5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174,5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121,0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25,4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23,0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28,1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27,0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2022-2024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39054361"/>
              </p:ext>
            </p:extLst>
          </p:nvPr>
        </p:nvGraphicFramePr>
        <p:xfrm>
          <a:off x="630238" y="1989138"/>
          <a:ext cx="2830512" cy="390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9" name="Лист" r:id="rId4" imgW="3505169" imgH="4838809" progId="Excel.Sheet.8">
                  <p:embed/>
                </p:oleObj>
              </mc:Choice>
              <mc:Fallback>
                <p:oleObj name="Лист" r:id="rId4" imgW="3505169" imgH="4838809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1989138"/>
                        <a:ext cx="2830512" cy="390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44148370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2 653,4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2 920,8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4 812,8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199,9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159,1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192,0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20,6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340,1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548,1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403,3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1 325,5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1 270,3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1 470,8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1 996,5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307,3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342,4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132,6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151,8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155,6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68,5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109,5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135,0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90742311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715782526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" name="Лист" r:id="rId4" imgW="8496444" imgH="3819625" progId="Excel.Sheet.8">
                  <p:embed/>
                </p:oleObj>
              </mc:Choice>
              <mc:Fallback>
                <p:oleObj name="Лист" r:id="rId4" imgW="8496444" imgH="3819625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2024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2023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80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312724522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7" name="Лист" r:id="rId4" imgW="8563087" imgH="4200641" progId="Excel.Sheet.8">
                  <p:embed/>
                </p:oleObj>
              </mc:Choice>
              <mc:Fallback>
                <p:oleObj name="Лист" r:id="rId4" imgW="8563087" imgH="4200641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166263861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" name="Лист" r:id="rId4" imgW="8543985" imgH="4705535" progId="Excel.Sheet.8">
                  <p:embed/>
                </p:oleObj>
              </mc:Choice>
              <mc:Fallback>
                <p:oleObj name="Лист" r:id="rId4" imgW="8543985" imgH="4705535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4152625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" name="Лист" r:id="rId3" imgW="8496444" imgH="3943222" progId="Excel.Sheet.8">
                  <p:embed/>
                </p:oleObj>
              </mc:Choice>
              <mc:Fallback>
                <p:oleObj name="Лист" r:id="rId3" imgW="8496444" imgH="3943222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898106458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3" name="Лист" r:id="rId3" imgW="7934385" imgH="4381571" progId="Excel.Sheet.8">
                  <p:embed/>
                </p:oleObj>
              </mc:Choice>
              <mc:Fallback>
                <p:oleObj name="Лист" r:id="rId3" imgW="7934385" imgH="4381571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853369237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6" name="Лист" r:id="rId4" imgW="8200845" imgH="4247994" progId="Excel.Sheet.8">
                  <p:embed/>
                </p:oleObj>
              </mc:Choice>
              <mc:Fallback>
                <p:oleObj name="Лист" r:id="rId4" imgW="8200845" imgH="4247994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692838196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" name="Лист" r:id="rId4" imgW="7934385" imgH="4543553" progId="Excel.Sheet.8">
                  <p:embed/>
                </p:oleObj>
              </mc:Choice>
              <mc:Fallback>
                <p:oleObj name="Лист" r:id="rId4" imgW="7934385" imgH="4543553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22649805"/>
              </p:ext>
            </p:extLst>
          </p:nvPr>
        </p:nvGraphicFramePr>
        <p:xfrm>
          <a:off x="554038" y="2273771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4" name="Лист" r:id="rId4" imgW="3848148" imgH="3819625" progId="Excel.Sheet.8">
                  <p:embed/>
                </p:oleObj>
              </mc:Choice>
              <mc:Fallback>
                <p:oleObj name="Лист" r:id="rId4" imgW="3848148" imgH="3819625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273771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629987980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2023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600 721,0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1 593 325,5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297 186,3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623 922,8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811 410,2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991 420,9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265 180,0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89 402,1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</a:t>
            </a:r>
            <a:r>
              <a:rPr lang="ru-RU" altLang="ru-RU" sz="1100" b="1" dirty="0" smtClean="0">
                <a:latin typeface="Liberation Serif" pitchFamily="18" charset="0"/>
              </a:rPr>
              <a:t>298 071,3тыс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1 974 497,5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7463</TotalTime>
  <Words>262</Words>
  <Application>Microsoft Office PowerPoint</Application>
  <PresentationFormat>Экран (4:3)</PresentationFormat>
  <Paragraphs>111</Paragraphs>
  <Slides>14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Исполнительная</vt:lpstr>
      <vt:lpstr>Лист</vt:lpstr>
      <vt:lpstr>Microsoft Excel 97-2003 Worksheet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(2022-2024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NElena</cp:lastModifiedBy>
  <cp:revision>608</cp:revision>
  <cp:lastPrinted>2014-11-25T10:33:47Z</cp:lastPrinted>
  <dcterms:created xsi:type="dcterms:W3CDTF">2012-12-04T12:39:29Z</dcterms:created>
  <dcterms:modified xsi:type="dcterms:W3CDTF">2024-12-23T04:16:54Z</dcterms:modified>
</cp:coreProperties>
</file>