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223.8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33333333333333E-3"/>
                  <c:y val="6.2495078740157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164.1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8028672"/>
        <c:axId val="67039744"/>
        <c:axId val="0"/>
      </c:bar3DChart>
      <c:catAx>
        <c:axId val="168028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039744"/>
        <c:crosses val="autoZero"/>
        <c:auto val="1"/>
        <c:lblAlgn val="ctr"/>
        <c:lblOffset val="100"/>
        <c:noMultiLvlLbl val="0"/>
      </c:catAx>
      <c:valAx>
        <c:axId val="67039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0286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27.03.2025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73563621"/>
              </p:ext>
            </p:extLst>
          </p:nvPr>
        </p:nvGraphicFramePr>
        <p:xfrm>
          <a:off x="1936750" y="1992313"/>
          <a:ext cx="6132513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Лист" r:id="rId4" imgW="7705881" imgH="4962710" progId="Excel.Sheet.8">
                  <p:embed/>
                </p:oleObj>
              </mc:Choice>
              <mc:Fallback>
                <p:oleObj name="Лист" r:id="rId4" imgW="7705881" imgH="4962710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1992313"/>
                        <a:ext cx="6132513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1938957"/>
              </p:ext>
            </p:extLst>
          </p:nvPr>
        </p:nvGraphicFramePr>
        <p:xfrm>
          <a:off x="468313" y="1797050"/>
          <a:ext cx="8229600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2" name="Лист" r:id="rId3" imgW="8705930" imgH="4391110" progId="Excel.Sheet.8">
                  <p:embed/>
                </p:oleObj>
              </mc:Choice>
              <mc:Fallback>
                <p:oleObj name="Лист" r:id="rId3" imgW="8705930" imgH="4391110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797050"/>
                        <a:ext cx="8229600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9158314"/>
              </p:ext>
            </p:extLst>
          </p:nvPr>
        </p:nvGraphicFramePr>
        <p:xfrm>
          <a:off x="703263" y="1711325"/>
          <a:ext cx="7731125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Лист" r:id="rId3" imgW="8677147" imgH="4829273" progId="Excel.Sheet.8">
                  <p:embed/>
                </p:oleObj>
              </mc:Choice>
              <mc:Fallback>
                <p:oleObj name="Лист" r:id="rId3" imgW="8677147" imgH="4829273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711325"/>
                        <a:ext cx="7731125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5952353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145,9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127,2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18,7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92043437"/>
              </p:ext>
            </p:extLst>
          </p:nvPr>
        </p:nvGraphicFramePr>
        <p:xfrm>
          <a:off x="323528" y="1412776"/>
          <a:ext cx="3816424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07" name="Лист" r:id="rId4" imgW="3893843" imgH="4762391" progId="Excel.Sheet.8">
                  <p:embed/>
                </p:oleObj>
              </mc:Choice>
              <mc:Fallback>
                <p:oleObj name="Лист" r:id="rId4" imgW="3893843" imgH="4762391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12776"/>
                        <a:ext cx="3816424" cy="49685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77226753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</a:t>
                      </a:r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760,9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73,9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1 128,3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2 203,4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508,1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122,8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8276637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192497418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Лист" r:id="rId4" imgW="8496444" imgH="3819625" progId="Excel.Sheet.8">
                  <p:embed/>
                </p:oleObj>
              </mc:Choice>
              <mc:Fallback>
                <p:oleObj name="Лист" r:id="rId4" imgW="8496444" imgH="381962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0716810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" name="Лист" r:id="rId4" imgW="8563155" imgH="4200397" progId="Excel.Sheet.8">
                  <p:embed/>
                </p:oleObj>
              </mc:Choice>
              <mc:Fallback>
                <p:oleObj name="Лист" r:id="rId4" imgW="8563155" imgH="4200397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03336157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1" name="Лист" r:id="rId4" imgW="8543985" imgH="4705535" progId="Excel.Sheet.8">
                  <p:embed/>
                </p:oleObj>
              </mc:Choice>
              <mc:Fallback>
                <p:oleObj name="Лист" r:id="rId4" imgW="8543985" imgH="4705535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931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4" name="Лист" r:id="rId3" imgW="8496444" imgH="3943222" progId="Excel.Sheet.8">
                  <p:embed/>
                </p:oleObj>
              </mc:Choice>
              <mc:Fallback>
                <p:oleObj name="Лист" r:id="rId3" imgW="8496444" imgH="394322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38637681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1" name="Лист" r:id="rId3" imgW="7934385" imgH="4381571" progId="Excel.Sheet.8">
                  <p:embed/>
                </p:oleObj>
              </mc:Choice>
              <mc:Fallback>
                <p:oleObj name="Лист" r:id="rId3" imgW="7934385" imgH="4381571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64920996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4" name="Лист" r:id="rId4" imgW="8200845" imgH="4247994" progId="Excel.Sheet.8">
                  <p:embed/>
                </p:oleObj>
              </mc:Choice>
              <mc:Fallback>
                <p:oleObj name="Лист" r:id="rId4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32482747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7" name="Лист" r:id="rId4" imgW="7934385" imgH="4543553" progId="Excel.Sheet.8">
                  <p:embed/>
                </p:oleObj>
              </mc:Choice>
              <mc:Fallback>
                <p:oleObj name="Лист" r:id="rId4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22494342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2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938312426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1 489 660,0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346 493,6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1 028 441,7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1 169 858,5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89 350,1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189 969,8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3 195 981,9 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3 335 040,2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7566</TotalTime>
  <Words>267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Лист</vt:lpstr>
      <vt:lpstr>Microsoft Excel 97-2003 Worksheet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ChOlga</cp:lastModifiedBy>
  <cp:revision>629</cp:revision>
  <cp:lastPrinted>2014-11-25T10:33:47Z</cp:lastPrinted>
  <dcterms:created xsi:type="dcterms:W3CDTF">2012-12-04T12:39:29Z</dcterms:created>
  <dcterms:modified xsi:type="dcterms:W3CDTF">2025-03-27T10:48:06Z</dcterms:modified>
</cp:coreProperties>
</file>