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8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759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50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33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43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330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163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809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226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22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28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21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05B9-C56F-43A5-903E-38DD75BD6A37}" type="datetimeFigureOut">
              <a:rPr lang="ru-RU" smtClean="0"/>
              <a:t>14.08.2025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88C9E-6F95-41E5-A579-4917F088F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96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427749"/>
              </p:ext>
            </p:extLst>
          </p:nvPr>
        </p:nvGraphicFramePr>
        <p:xfrm>
          <a:off x="467544" y="2697218"/>
          <a:ext cx="8352929" cy="3974113"/>
        </p:xfrm>
        <a:graphic>
          <a:graphicData uri="http://schemas.openxmlformats.org/drawingml/2006/table">
            <a:tbl>
              <a:tblPr firstRow="1" firstCol="1" lastRow="1" lastCol="1" bandRow="1" bandCol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3244526"/>
                <a:gridCol w="1104520"/>
                <a:gridCol w="902617"/>
                <a:gridCol w="1030292"/>
                <a:gridCol w="991197"/>
                <a:gridCol w="1079777"/>
              </a:tblGrid>
              <a:tr h="1063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Численность </a:t>
                      </a:r>
                      <a:r>
                        <a:rPr lang="ru-RU" sz="12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насления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(на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01.01.2025)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в тыс. чел. </a:t>
                      </a:r>
                    </a:p>
                  </a:txBody>
                  <a:tcPr marL="63132" marR="63132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Доходы бюджета (план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на год),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Доходы бюджета (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факт 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01.08.2025),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бюджета (план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год), 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Расходы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бюджета (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факт на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01.08.2025),            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/>
                        </a:rPr>
                        <a:t>в млн руб.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342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Арамильский</a:t>
                      </a: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 Городской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24,0</a:t>
                      </a:r>
                      <a:endParaRPr lang="ru-RU" sz="1400" b="1" i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1 793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1 061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1 881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1 078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42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Туринский </a:t>
                      </a: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муниципальный </a:t>
                      </a: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23,3</a:t>
                      </a:r>
                      <a:endParaRPr lang="ru-RU" sz="1400" b="1" i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2 275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1 408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2 293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1 279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134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Муниципальное</a:t>
                      </a:r>
                      <a:r>
                        <a:rPr lang="ru-RU" sz="1400" b="1" i="0" u="non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образование Алапаевское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22,6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2 588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1 591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2 650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1 639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134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Муниципальное образование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город Алапаевск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40,8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2 868</a:t>
                      </a:r>
                      <a:endParaRPr lang="ru-RU" sz="1400" b="1" i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1 640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2 925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1 516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19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Камышловский городской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26,9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2 796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1 323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3 095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1 374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472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Режевской</a:t>
                      </a: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муниципальный 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45,1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3 656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1 918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3 920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1 919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134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Городской округ «город Ирбит» Свердловской области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36,2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4 611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1 923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4 763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2 316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08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Артемовский</a:t>
                      </a:r>
                      <a:r>
                        <a:rPr lang="ru-RU" sz="1400" b="1" i="0" u="non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cs typeface="Times New Roman" pitchFamily="18" charset="0"/>
                        </a:rPr>
                        <a:t> муниципальный округ</a:t>
                      </a:r>
                      <a:endParaRPr lang="ru-RU" sz="1400" b="1" i="0" u="non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51,8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4 064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2 017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4 550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  <a:cs typeface="Times New Roman" pitchFamily="18" charset="0"/>
                        </a:rPr>
                        <a:t>2 342</a:t>
                      </a:r>
                      <a:endParaRPr lang="ru-RU" sz="1400" b="1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32" marR="63132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39952" y="620688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Сопоставление </a:t>
            </a:r>
          </a:p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основных параметров бюджета </a:t>
            </a:r>
          </a:p>
          <a:p>
            <a:pPr algn="ctr"/>
            <a:r>
              <a:rPr lang="ru-RU" sz="2400" dirty="0" smtClean="0">
                <a:latin typeface="Liberation Serif" panose="02020603050405020304" pitchFamily="18" charset="0"/>
              </a:rPr>
              <a:t>на 1 августа </a:t>
            </a:r>
            <a:r>
              <a:rPr lang="ru-RU" sz="2400" dirty="0" smtClean="0">
                <a:latin typeface="Liberation Serif" panose="02020603050405020304" pitchFamily="18" charset="0"/>
              </a:rPr>
              <a:t>2025 </a:t>
            </a:r>
            <a:r>
              <a:rPr lang="ru-RU" sz="2400" dirty="0" smtClean="0">
                <a:latin typeface="Liberation Serif" panose="02020603050405020304" pitchFamily="18" charset="0"/>
              </a:rPr>
              <a:t>года</a:t>
            </a:r>
            <a:endParaRPr lang="ru-RU" sz="2400" dirty="0">
              <a:latin typeface="Liberation Serif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7299"/>
            <a:ext cx="3459760" cy="230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2722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641</TotalTime>
  <Words>167</Words>
  <Application>Microsoft Office PowerPoint</Application>
  <PresentationFormat>Экран (4:3)</PresentationFormat>
  <Paragraphs>63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показателей бюджета МО город Ирбит с показателями других муниципальных образований  Свердловской области по состоянию на 1 января 2016 года</dc:title>
  <dc:creator>Budjet23</dc:creator>
  <cp:lastModifiedBy>ChOlga</cp:lastModifiedBy>
  <cp:revision>41</cp:revision>
  <cp:lastPrinted>2025-08-14T09:31:56Z</cp:lastPrinted>
  <dcterms:created xsi:type="dcterms:W3CDTF">2016-08-26T03:21:16Z</dcterms:created>
  <dcterms:modified xsi:type="dcterms:W3CDTF">2025-08-14T10:26:22Z</dcterms:modified>
</cp:coreProperties>
</file>