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6"/>
  </p:notesMasterIdLst>
  <p:sldIdLst>
    <p:sldId id="319" r:id="rId2"/>
    <p:sldId id="320" r:id="rId3"/>
    <p:sldId id="362" r:id="rId4"/>
    <p:sldId id="312" r:id="rId5"/>
    <p:sldId id="325" r:id="rId6"/>
    <p:sldId id="314" r:id="rId7"/>
    <p:sldId id="324" r:id="rId8"/>
    <p:sldId id="316" r:id="rId9"/>
    <p:sldId id="327" r:id="rId10"/>
    <p:sldId id="368" r:id="rId11"/>
    <p:sldId id="367" r:id="rId12"/>
    <p:sldId id="366" r:id="rId13"/>
    <p:sldId id="365" r:id="rId14"/>
    <p:sldId id="369" r:id="rId15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196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211.4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000000000000001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374.9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267.39999999999998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0833333333333333E-3"/>
                  <c:y val="6.24950787401574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164.1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2027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416666666666589E-2"/>
                  <c:y val="-9.3749999999999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28.6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3118336"/>
        <c:axId val="81129984"/>
        <c:axId val="0"/>
      </c:bar3DChart>
      <c:catAx>
        <c:axId val="183118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1129984"/>
        <c:crosses val="autoZero"/>
        <c:auto val="1"/>
        <c:lblAlgn val="ctr"/>
        <c:lblOffset val="100"/>
        <c:noMultiLvlLbl val="0"/>
      </c:catAx>
      <c:valAx>
        <c:axId val="81129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31183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17.06.2025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9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1.emf"/><Relationship Id="rId4" Type="http://schemas.openxmlformats.org/officeDocument/2006/relationships/oleObject" Target="../embeddings/Microsoft_Excel_97-2003_Worksheet10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2.emf"/><Relationship Id="rId4" Type="http://schemas.openxmlformats.org/officeDocument/2006/relationships/oleObject" Target="../embeddings/Microsoft_Excel_97-2003_Worksheet11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.emf"/><Relationship Id="rId5" Type="http://schemas.openxmlformats.org/officeDocument/2006/relationships/oleObject" Target="../embeddings/Microsoft_Excel_97-2003_Worksheet12.xls"/><Relationship Id="rId4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Microsoft_Excel_97-2003_Worksheet2.xls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emf"/><Relationship Id="rId5" Type="http://schemas.openxmlformats.org/officeDocument/2006/relationships/oleObject" Target="../embeddings/Microsoft_Excel_97-2003_Worksheet4.xls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Excel_97-2003_Worksheet5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emf"/><Relationship Id="rId4" Type="http://schemas.openxmlformats.org/officeDocument/2006/relationships/oleObject" Target="../embeddings/Microsoft_Excel_97-2003_Worksheet6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8.emf"/><Relationship Id="rId5" Type="http://schemas.openxmlformats.org/officeDocument/2006/relationships/oleObject" Target="../embeddings/Microsoft_Excel_97-2003_Worksheet7.xls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9.emf"/><Relationship Id="rId5" Type="http://schemas.openxmlformats.org/officeDocument/2006/relationships/oleObject" Target="../embeddings/Microsoft_Excel_97-2003_Worksheet8.xls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Excel_97-2003_Worksheet9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822602516"/>
              </p:ext>
            </p:extLst>
          </p:nvPr>
        </p:nvGraphicFramePr>
        <p:xfrm>
          <a:off x="1936750" y="1992313"/>
          <a:ext cx="6132513" cy="394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Лист" r:id="rId4" imgW="7705598" imgH="4962435" progId="Excel.Sheet.8">
                  <p:embed/>
                </p:oleObj>
              </mc:Choice>
              <mc:Fallback>
                <p:oleObj name="Лист" r:id="rId4" imgW="7705598" imgH="4962435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0" y="1992313"/>
                        <a:ext cx="6132513" cy="394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3213105"/>
              </p:ext>
            </p:extLst>
          </p:nvPr>
        </p:nvGraphicFramePr>
        <p:xfrm>
          <a:off x="514350" y="1797050"/>
          <a:ext cx="8137525" cy="415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5" name="Лист" r:id="rId4" imgW="8694428" imgH="4434922" progId="Excel.Sheet.8">
                  <p:embed/>
                </p:oleObj>
              </mc:Choice>
              <mc:Fallback>
                <p:oleObj name="Лист" r:id="rId4" imgW="8694428" imgH="4434922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797050"/>
                        <a:ext cx="8137525" cy="415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9350017"/>
              </p:ext>
            </p:extLst>
          </p:nvPr>
        </p:nvGraphicFramePr>
        <p:xfrm>
          <a:off x="731838" y="1711325"/>
          <a:ext cx="7673975" cy="43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9" name="Лист" r:id="rId4" imgW="8671637" imgH="4861587" progId="Excel.Sheet.8">
                  <p:embed/>
                </p:oleObj>
              </mc:Choice>
              <mc:Fallback>
                <p:oleObj name="Лист" r:id="rId4" imgW="8671637" imgH="4861587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838" y="1711325"/>
                        <a:ext cx="7673975" cy="430212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9197305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53,5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174,5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160,3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25,4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28,1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27,0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18,7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2023-2025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22734964"/>
              </p:ext>
            </p:extLst>
          </p:nvPr>
        </p:nvGraphicFramePr>
        <p:xfrm>
          <a:off x="323850" y="1549400"/>
          <a:ext cx="3816350" cy="469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0" name="Лист" r:id="rId5" imgW="3878649" imgH="4770229" progId="Excel.Sheet.8">
                  <p:embed/>
                </p:oleObj>
              </mc:Choice>
              <mc:Fallback>
                <p:oleObj name="Лист" r:id="rId5" imgW="3878649" imgH="4770229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49400"/>
                        <a:ext cx="3816350" cy="469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9391675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2 920,8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4 524,8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4 771,4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159,1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184,6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266,8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117,9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72,6</a:t>
                      </a:r>
                    </a:p>
                    <a:p>
                      <a:pPr algn="ctr"/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280,8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510,7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362,7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403,3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1 172,9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1 047,1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1 470,8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1 917,2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2 236,1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337,7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475,4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151,8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149,2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166,8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109,5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143,9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76775737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192497418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6" name="Лист" r:id="rId5" imgW="8496444" imgH="3819625" progId="Excel.Sheet.8">
                  <p:embed/>
                </p:oleObj>
              </mc:Choice>
              <mc:Fallback>
                <p:oleObj name="Лист" r:id="rId5" imgW="8496444" imgH="3819625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2025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2024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90716810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" name="Лист" r:id="rId5" imgW="8563155" imgH="4200397" progId="Excel.Sheet.8">
                  <p:embed/>
                </p:oleObj>
              </mc:Choice>
              <mc:Fallback>
                <p:oleObj name="Лист" r:id="rId5" imgW="8563155" imgH="4200397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903336157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4" name="Лист" r:id="rId5" imgW="8543985" imgH="4705535" progId="Excel.Sheet.8">
                  <p:embed/>
                </p:oleObj>
              </mc:Choice>
              <mc:Fallback>
                <p:oleObj name="Лист" r:id="rId5" imgW="8543985" imgH="4705535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93116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7" name="Лист" r:id="rId4" imgW="8496444" imgH="3943222" progId="Excel.Sheet.8">
                  <p:embed/>
                </p:oleObj>
              </mc:Choice>
              <mc:Fallback>
                <p:oleObj name="Лист" r:id="rId4" imgW="8496444" imgH="3943222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938637681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4" name="Лист" r:id="rId4" imgW="7934385" imgH="4381571" progId="Excel.Sheet.8">
                  <p:embed/>
                </p:oleObj>
              </mc:Choice>
              <mc:Fallback>
                <p:oleObj name="Лист" r:id="rId4" imgW="7934385" imgH="4381571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64920996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7" name="Лист" r:id="rId5" imgW="8200845" imgH="4247994" progId="Excel.Sheet.8">
                  <p:embed/>
                </p:oleObj>
              </mc:Choice>
              <mc:Fallback>
                <p:oleObj name="Лист" r:id="rId5" imgW="8200845" imgH="4247994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32482747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0" name="Лист" r:id="rId5" imgW="7934385" imgH="4543553" progId="Excel.Sheet.8">
                  <p:embed/>
                </p:oleObj>
              </mc:Choice>
              <mc:Fallback>
                <p:oleObj name="Лист" r:id="rId5" imgW="7934385" imgH="4543553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49115473"/>
              </p:ext>
            </p:extLst>
          </p:nvPr>
        </p:nvGraphicFramePr>
        <p:xfrm>
          <a:off x="554038" y="2345779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5" name="Лист" r:id="rId4" imgW="3848114" imgH="3819396" progId="Excel.Sheet.8">
                  <p:embed/>
                </p:oleObj>
              </mc:Choice>
              <mc:Fallback>
                <p:oleObj name="Лист" r:id="rId4" imgW="3848114" imgH="3819396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345779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820559243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1 593 325,5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1 489 660,0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623 922,9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361 500,0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1 028 441,7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1 169 858,5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89 350,1</a:t>
                      </a: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192 269,8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</a:t>
            </a:r>
            <a:r>
              <a:rPr lang="ru-RU" altLang="ru-RU" sz="1100" b="1" dirty="0" smtClean="0">
                <a:latin typeface="Liberation Serif" pitchFamily="18" charset="0"/>
              </a:rPr>
              <a:t>213 288,3тыс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3 335 040,2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7584</TotalTime>
  <Words>266</Words>
  <Application>Microsoft Office PowerPoint</Application>
  <PresentationFormat>Экран (4:3)</PresentationFormat>
  <Paragraphs>111</Paragraphs>
  <Slides>14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Исполнительная</vt:lpstr>
      <vt:lpstr>Microsoft Excel 97-2003 Worksheet</vt:lpstr>
      <vt:lpstr>Лист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(2023-2025 годы)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OMarina</cp:lastModifiedBy>
  <cp:revision>632</cp:revision>
  <cp:lastPrinted>2014-11-25T10:33:47Z</cp:lastPrinted>
  <dcterms:created xsi:type="dcterms:W3CDTF">2012-12-04T12:39:29Z</dcterms:created>
  <dcterms:modified xsi:type="dcterms:W3CDTF">2025-06-17T04:05:16Z</dcterms:modified>
</cp:coreProperties>
</file>