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271.89999999999998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0833333333333333E-3"/>
                  <c:y val="6.24950787401574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164.1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28.6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6069760"/>
        <c:axId val="185340992"/>
        <c:axId val="0"/>
      </c:bar3DChart>
      <c:catAx>
        <c:axId val="46069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5340992"/>
        <c:crosses val="autoZero"/>
        <c:auto val="1"/>
        <c:lblAlgn val="ctr"/>
        <c:lblOffset val="100"/>
        <c:noMultiLvlLbl val="0"/>
      </c:catAx>
      <c:valAx>
        <c:axId val="185340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60697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23.09.2025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oleObject" Target="../embeddings/Microsoft_Excel_97-2003_Worksheet12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81578633"/>
              </p:ext>
            </p:extLst>
          </p:nvPr>
        </p:nvGraphicFramePr>
        <p:xfrm>
          <a:off x="1951038" y="1997075"/>
          <a:ext cx="6103937" cy="394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Лист" r:id="rId4" imgW="7791378" imgH="5029115" progId="Excel.Sheet.8">
                  <p:embed/>
                </p:oleObj>
              </mc:Choice>
              <mc:Fallback>
                <p:oleObj name="Лист" r:id="rId4" imgW="7791378" imgH="5029115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038" y="1997075"/>
                        <a:ext cx="6103937" cy="394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7559252"/>
              </p:ext>
            </p:extLst>
          </p:nvPr>
        </p:nvGraphicFramePr>
        <p:xfrm>
          <a:off x="603250" y="1797050"/>
          <a:ext cx="7958138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7" name="Лист" r:id="rId3" imgW="8648600" imgH="4511094" progId="Excel.Sheet.8">
                  <p:embed/>
                </p:oleObj>
              </mc:Choice>
              <mc:Fallback>
                <p:oleObj name="Лист" r:id="rId3" imgW="8648600" imgH="4511094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0" y="1797050"/>
                        <a:ext cx="7958138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3062993"/>
              </p:ext>
            </p:extLst>
          </p:nvPr>
        </p:nvGraphicFramePr>
        <p:xfrm>
          <a:off x="788988" y="1711325"/>
          <a:ext cx="7558087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1" name="Лист" r:id="rId3" imgW="8740255" imgH="4975969" progId="Excel.Sheet.8">
                  <p:embed/>
                </p:oleObj>
              </mc:Choice>
              <mc:Fallback>
                <p:oleObj name="Лист" r:id="rId3" imgW="8740255" imgH="4975969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1711325"/>
                        <a:ext cx="7558087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9197305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160,3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18,7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2023-2025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43113427"/>
              </p:ext>
            </p:extLst>
          </p:nvPr>
        </p:nvGraphicFramePr>
        <p:xfrm>
          <a:off x="352425" y="1549400"/>
          <a:ext cx="3757613" cy="469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3" name="Лист" r:id="rId4" imgW="3665197" imgH="4579674" progId="Excel.Sheet.8">
                  <p:embed/>
                </p:oleObj>
              </mc:Choice>
              <mc:Fallback>
                <p:oleObj name="Лист" r:id="rId4" imgW="3665197" imgH="4579674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1549400"/>
                        <a:ext cx="3757613" cy="469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30385428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4 756,7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271,2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75,2</a:t>
                      </a:r>
                    </a:p>
                    <a:p>
                      <a:pPr algn="ctr"/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384,2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1 007,8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2 201,3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493,1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156,0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167,9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7882398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192497418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8" name="Лист" r:id="rId4" imgW="8496444" imgH="3819625" progId="Excel.Sheet.8">
                  <p:embed/>
                </p:oleObj>
              </mc:Choice>
              <mc:Fallback>
                <p:oleObj name="Лист" r:id="rId4" imgW="8496444" imgH="3819625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90716810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" name="Лист" r:id="rId4" imgW="8563155" imgH="4200397" progId="Excel.Sheet.8">
                  <p:embed/>
                </p:oleObj>
              </mc:Choice>
              <mc:Fallback>
                <p:oleObj name="Лист" r:id="rId4" imgW="8563155" imgH="4200397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903336157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6" name="Лист" r:id="rId4" imgW="8543985" imgH="4705535" progId="Excel.Sheet.8">
                  <p:embed/>
                </p:oleObj>
              </mc:Choice>
              <mc:Fallback>
                <p:oleObj name="Лист" r:id="rId4" imgW="8543985" imgH="4705535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93116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9" name="Лист" r:id="rId3" imgW="8496444" imgH="3943222" progId="Excel.Sheet.8">
                  <p:embed/>
                </p:oleObj>
              </mc:Choice>
              <mc:Fallback>
                <p:oleObj name="Лист" r:id="rId3" imgW="8496444" imgH="3943222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38637681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6" name="Лист" r:id="rId3" imgW="7934385" imgH="4381571" progId="Excel.Sheet.8">
                  <p:embed/>
                </p:oleObj>
              </mc:Choice>
              <mc:Fallback>
                <p:oleObj name="Лист" r:id="rId3" imgW="7934385" imgH="4381571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49325837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9" name="Лист" r:id="rId4" imgW="8200845" imgH="4247994" progId="Excel.Sheet.8">
                  <p:embed/>
                </p:oleObj>
              </mc:Choice>
              <mc:Fallback>
                <p:oleObj name="Лист" r:id="rId4" imgW="8200845" imgH="4247994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32482747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2" name="Лист" r:id="rId4" imgW="7934385" imgH="4543553" progId="Excel.Sheet.8">
                  <p:embed/>
                </p:oleObj>
              </mc:Choice>
              <mc:Fallback>
                <p:oleObj name="Лист" r:id="rId4" imgW="7934385" imgH="4543553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28581776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7" name="Лист" r:id="rId4" imgW="3848148" imgH="3819625" progId="Excel.Sheet.8">
                  <p:embed/>
                </p:oleObj>
              </mc:Choice>
              <mc:Fallback>
                <p:oleObj name="Лист" r:id="rId4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47319716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1 489 660,0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623 922,9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362 985,2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1 028 441,7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158 412,8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89 350,1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187 463,8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</a:t>
            </a:r>
            <a:r>
              <a:rPr lang="ru-RU" altLang="ru-RU" sz="1100" b="1" dirty="0" smtClean="0">
                <a:latin typeface="Liberation Serif" pitchFamily="18" charset="0"/>
              </a:rPr>
              <a:t>198 521,8 </a:t>
            </a:r>
            <a:r>
              <a:rPr lang="ru-RU" altLang="ru-RU" sz="1100" b="1" dirty="0" smtClean="0">
                <a:latin typeface="Liberation Serif" pitchFamily="18" charset="0"/>
              </a:rPr>
              <a:t>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3 335 040,2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7694</TotalTime>
  <Words>267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(2023-2025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NElena</cp:lastModifiedBy>
  <cp:revision>649</cp:revision>
  <cp:lastPrinted>2014-11-25T10:33:47Z</cp:lastPrinted>
  <dcterms:created xsi:type="dcterms:W3CDTF">2012-12-04T12:39:29Z</dcterms:created>
  <dcterms:modified xsi:type="dcterms:W3CDTF">2025-09-23T04:29:43Z</dcterms:modified>
</cp:coreProperties>
</file>