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269.39999999999998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4921259842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361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2027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416666666666589E-2"/>
                  <c:y val="-9.3749999999999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9502464"/>
        <c:axId val="120246784"/>
        <c:axId val="0"/>
      </c:bar3DChart>
      <c:catAx>
        <c:axId val="149502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0246784"/>
        <c:crosses val="autoZero"/>
        <c:auto val="1"/>
        <c:lblAlgn val="ctr"/>
        <c:lblOffset val="100"/>
        <c:noMultiLvlLbl val="0"/>
      </c:catAx>
      <c:valAx>
        <c:axId val="12024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502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23.12.2025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10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2.emf"/><Relationship Id="rId4" Type="http://schemas.openxmlformats.org/officeDocument/2006/relationships/oleObject" Target="../embeddings/Microsoft_Excel_97-2003_Worksheet11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emf"/><Relationship Id="rId5" Type="http://schemas.openxmlformats.org/officeDocument/2006/relationships/oleObject" Target="../embeddings/Microsoft_Excel_97-2003_Worksheet12.xls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5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emf"/><Relationship Id="rId5" Type="http://schemas.openxmlformats.org/officeDocument/2006/relationships/oleObject" Target="../embeddings/Microsoft_Excel_97-2003_Worksheet8.xls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emf"/><Relationship Id="rId5" Type="http://schemas.openxmlformats.org/officeDocument/2006/relationships/oleObject" Target="../embeddings/Microsoft_Excel_97-2003_Worksheet9.xls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4170376"/>
              </p:ext>
            </p:extLst>
          </p:nvPr>
        </p:nvGraphicFramePr>
        <p:xfrm>
          <a:off x="1974850" y="1997075"/>
          <a:ext cx="6054725" cy="394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Лист" r:id="rId4" imgW="7743771" imgH="5038892" progId="Excel.Sheet.8">
                  <p:embed/>
                </p:oleObj>
              </mc:Choice>
              <mc:Fallback>
                <p:oleObj name="Лист" r:id="rId4" imgW="7743771" imgH="5038892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1997075"/>
                        <a:ext cx="6054725" cy="394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6844955"/>
              </p:ext>
            </p:extLst>
          </p:nvPr>
        </p:nvGraphicFramePr>
        <p:xfrm>
          <a:off x="655638" y="1797050"/>
          <a:ext cx="7850187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64" name="Лист" r:id="rId4" imgW="8717219" imgH="4610046" progId="Excel.Sheet.8">
                  <p:embed/>
                </p:oleObj>
              </mc:Choice>
              <mc:Fallback>
                <p:oleObj name="Лист" r:id="rId4" imgW="8717219" imgH="4610046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38" y="1797050"/>
                        <a:ext cx="7850187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4719178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8" name="Лист" r:id="rId4" imgW="8717219" imgH="5029118" progId="Excel.Sheet.8">
                  <p:embed/>
                </p:oleObj>
              </mc:Choice>
              <mc:Fallback>
                <p:oleObj name="Лист" r:id="rId4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905069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2023-2025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74007141"/>
              </p:ext>
            </p:extLst>
          </p:nvPr>
        </p:nvGraphicFramePr>
        <p:xfrm>
          <a:off x="352425" y="1549400"/>
          <a:ext cx="3757613" cy="469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" name="Лист" r:id="rId5" imgW="3665197" imgH="4579674" progId="Excel.Sheet.8">
                  <p:embed/>
                </p:oleObj>
              </mc:Choice>
              <mc:Fallback>
                <p:oleObj name="Лист" r:id="rId5" imgW="3665197" imgH="457967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1549400"/>
                        <a:ext cx="3757613" cy="469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38202849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4 696,2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247,1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70,7</a:t>
                      </a:r>
                    </a:p>
                    <a:p>
                      <a:pPr algn="ctr"/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382,9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961,7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2 196,1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495,4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164,0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178,3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05368314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061529083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5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8283351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7" name="Лист" r:id="rId5" imgW="8563087" imgH="4200641" progId="Excel.Sheet.8">
                  <p:embed/>
                </p:oleObj>
              </mc:Choice>
              <mc:Fallback>
                <p:oleObj name="Лист" r:id="rId5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978474608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3" name="Лист" r:id="rId5" imgW="8544001" imgH="4705260" progId="Excel.Sheet.8">
                  <p:embed/>
                </p:oleObj>
              </mc:Choice>
              <mc:Fallback>
                <p:oleObj name="Лист" r:id="rId5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4006917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6" name="Лист" r:id="rId4" imgW="8496459" imgH="3943466" progId="Excel.Sheet.8">
                  <p:embed/>
                </p:oleObj>
              </mc:Choice>
              <mc:Fallback>
                <p:oleObj name="Лист" r:id="rId4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52924232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3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955482267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6" name="Лист" r:id="rId4" imgW="8201144" imgH="4248253" progId="Excel.Sheet.8">
                  <p:embed/>
                </p:oleObj>
              </mc:Choice>
              <mc:Fallback>
                <p:oleObj name="Лист" r:id="rId4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05260643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9" name="Лист" r:id="rId5" imgW="7934285" imgH="4543309" progId="Excel.Sheet.8">
                  <p:embed/>
                </p:oleObj>
              </mc:Choice>
              <mc:Fallback>
                <p:oleObj name="Лист" r:id="rId5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28581776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" name="Лист" r:id="rId5" imgW="3848148" imgH="3819625" progId="Excel.Sheet.8">
                  <p:embed/>
                </p:oleObj>
              </mc:Choice>
              <mc:Fallback>
                <p:oleObj name="Лист" r:id="rId5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099521243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623 922,9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388 681,4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1 028 441,7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1 162 903,6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89 350,1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184 771,3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3 246 204,9 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3 335 040,2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7750</TotalTime>
  <Words>266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(2023-2025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OMarina</cp:lastModifiedBy>
  <cp:revision>655</cp:revision>
  <cp:lastPrinted>2014-11-25T10:33:47Z</cp:lastPrinted>
  <dcterms:created xsi:type="dcterms:W3CDTF">2012-12-04T12:39:29Z</dcterms:created>
  <dcterms:modified xsi:type="dcterms:W3CDTF">2025-12-23T04:07:36Z</dcterms:modified>
</cp:coreProperties>
</file>