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7"/>
  </p:notesMasterIdLst>
  <p:sldIdLst>
    <p:sldId id="319" r:id="rId2"/>
    <p:sldId id="320" r:id="rId3"/>
    <p:sldId id="362" r:id="rId4"/>
    <p:sldId id="312" r:id="rId5"/>
    <p:sldId id="325" r:id="rId6"/>
    <p:sldId id="370" r:id="rId7"/>
    <p:sldId id="314" r:id="rId8"/>
    <p:sldId id="324" r:id="rId9"/>
    <p:sldId id="316" r:id="rId10"/>
    <p:sldId id="327" r:id="rId11"/>
    <p:sldId id="368" r:id="rId12"/>
    <p:sldId id="367" r:id="rId13"/>
    <p:sldId id="366" r:id="rId14"/>
    <p:sldId id="365" r:id="rId15"/>
    <p:sldId id="369" r:id="rId16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196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000000000000001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374.9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254.5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359.6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2027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49212598425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169.5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2028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416666666666589E-2"/>
                  <c:y val="-9.3749999999999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4671488"/>
        <c:axId val="84480512"/>
        <c:axId val="0"/>
      </c:bar3DChart>
      <c:catAx>
        <c:axId val="204671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4480512"/>
        <c:crosses val="autoZero"/>
        <c:auto val="1"/>
        <c:lblAlgn val="ctr"/>
        <c:lblOffset val="100"/>
        <c:noMultiLvlLbl val="0"/>
      </c:catAx>
      <c:valAx>
        <c:axId val="844805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46714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17.02.2026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10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14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1.emf"/><Relationship Id="rId4" Type="http://schemas.openxmlformats.org/officeDocument/2006/relationships/oleObject" Target="../embeddings/Microsoft_Excel_97-2003_Worksheet10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4.emf"/><Relationship Id="rId4" Type="http://schemas.openxmlformats.org/officeDocument/2006/relationships/oleObject" Target="../embeddings/Microsoft_Excel_97-2003_Worksheet13.xls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3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4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7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8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Excel_97-2003_Worksheet9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962519695"/>
              </p:ext>
            </p:extLst>
          </p:nvPr>
        </p:nvGraphicFramePr>
        <p:xfrm>
          <a:off x="1974850" y="1997075"/>
          <a:ext cx="6054725" cy="394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6" name="Лист" r:id="rId4" imgW="7743771" imgH="5038892" progId="Excel.Sheet.8">
                  <p:embed/>
                </p:oleObj>
              </mc:Choice>
              <mc:Fallback>
                <p:oleObj name="Лист" r:id="rId4" imgW="7743771" imgH="5038892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850" y="1997075"/>
                        <a:ext cx="6054725" cy="394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92094235"/>
              </p:ext>
            </p:extLst>
          </p:nvPr>
        </p:nvGraphicFramePr>
        <p:xfrm>
          <a:off x="554038" y="2345779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2" name="Лист" r:id="rId4" imgW="3848114" imgH="3819396" progId="Excel.Sheet.8">
                  <p:embed/>
                </p:oleObj>
              </mc:Choice>
              <mc:Fallback>
                <p:oleObj name="Лист" r:id="rId4" imgW="3848114" imgH="3819396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345779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792569674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2025 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2026 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1 490 395,4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458 647,0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388 628,9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332 459,2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1 156 870,3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1 278 948,1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182 498,2</a:t>
                      </a:r>
                      <a:endParaRPr lang="ru-RU" sz="1400" b="1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273 560,2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2 343 614,5 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3 218 392,8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365132"/>
              </p:ext>
            </p:extLst>
          </p:nvPr>
        </p:nvGraphicFramePr>
        <p:xfrm>
          <a:off x="739775" y="1797050"/>
          <a:ext cx="7680325" cy="415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2" name="Лист" r:id="rId3" imgW="8671637" imgH="4686218" progId="Excel.Sheet.8">
                  <p:embed/>
                </p:oleObj>
              </mc:Choice>
              <mc:Fallback>
                <p:oleObj name="Лист" r:id="rId3" imgW="8671637" imgH="4686218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775" y="1797050"/>
                        <a:ext cx="7680325" cy="415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5757558"/>
              </p:ext>
            </p:extLst>
          </p:nvPr>
        </p:nvGraphicFramePr>
        <p:xfrm>
          <a:off x="839788" y="1711325"/>
          <a:ext cx="7456487" cy="43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6" name="Лист" r:id="rId3" imgW="8717219" imgH="5029118" progId="Excel.Sheet.8">
                  <p:embed/>
                </p:oleObj>
              </mc:Choice>
              <mc:Fallback>
                <p:oleObj name="Лист" r:id="rId3" imgW="8717219" imgH="5029118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788" y="1711325"/>
                        <a:ext cx="7456487" cy="430212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7974588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2026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174,5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22,8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1,8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27,0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21,0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2023-2025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75297767"/>
              </p:ext>
            </p:extLst>
          </p:nvPr>
        </p:nvGraphicFramePr>
        <p:xfrm>
          <a:off x="352425" y="1681163"/>
          <a:ext cx="3757613" cy="442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8" name="Лист" r:id="rId4" imgW="3886246" imgH="4579674" progId="Excel.Sheet.8">
                  <p:embed/>
                </p:oleObj>
              </mc:Choice>
              <mc:Fallback>
                <p:oleObj name="Лист" r:id="rId4" imgW="3886246" imgH="4579674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" y="1681163"/>
                        <a:ext cx="3757613" cy="442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77128252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2026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4 524,8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4 599,0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3 773,0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184,6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244,2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192,0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117,9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66,7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43,5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510,7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364,9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396,0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1 172,9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934,4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543,5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1 917,2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2 178,9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1 982,3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337,7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474,9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318,4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149,2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156,6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163,9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178,4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133,4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77217131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1699297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4" name="Лист" r:id="rId4" imgW="8496459" imgH="3819396" progId="Excel.Sheet.8">
                  <p:embed/>
                </p:oleObj>
              </mc:Choice>
              <mc:Fallback>
                <p:oleObj name="Лист" r:id="rId4" imgW="8496459" imgH="3819396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2026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65</a:t>
            </a:r>
            <a:r>
              <a:rPr lang="ru-RU" altLang="ru-RU" sz="1600" dirty="0" smtClean="0">
                <a:latin typeface="Arial" charset="0"/>
              </a:rPr>
              <a:t>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2025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611310964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6" name="Лист" r:id="rId4" imgW="8563087" imgH="4200641" progId="Excel.Sheet.8">
                  <p:embed/>
                </p:oleObj>
              </mc:Choice>
              <mc:Fallback>
                <p:oleObj name="Лист" r:id="rId4" imgW="8563087" imgH="4200641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40099251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2" name="Лист" r:id="rId4" imgW="8544001" imgH="4705260" progId="Excel.Sheet.8">
                  <p:embed/>
                </p:oleObj>
              </mc:Choice>
              <mc:Fallback>
                <p:oleObj name="Лист" r:id="rId4" imgW="8544001" imgH="470526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0984834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5" name="Лист" r:id="rId3" imgW="8496459" imgH="3943466" progId="Excel.Sheet.8">
                  <p:embed/>
                </p:oleObj>
              </mc:Choice>
              <mc:Fallback>
                <p:oleObj name="Лист" r:id="rId3" imgW="8496459" imgH="3943466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Государственная пошлина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2534416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Лист" r:id="rId3" imgW="8496459" imgH="3943466" progId="Excel.Sheet.8">
                  <p:embed/>
                </p:oleObj>
              </mc:Choice>
              <mc:Fallback>
                <p:oleObj name="Лист" r:id="rId3" imgW="8496459" imgH="3943466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328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802912552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2" name="Лист" r:id="rId3" imgW="7934285" imgH="4381358" progId="Excel.Sheet.8">
                  <p:embed/>
                </p:oleObj>
              </mc:Choice>
              <mc:Fallback>
                <p:oleObj name="Лист" r:id="rId3" imgW="7934285" imgH="4381358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857727946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6" name="Лист" r:id="rId4" imgW="8201144" imgH="4248253" progId="Excel.Sheet.8">
                  <p:embed/>
                </p:oleObj>
              </mc:Choice>
              <mc:Fallback>
                <p:oleObj name="Лист" r:id="rId4" imgW="8201144" imgH="4248253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37977487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8" name="Лист" r:id="rId4" imgW="7934285" imgH="4543309" progId="Excel.Sheet.8">
                  <p:embed/>
                </p:oleObj>
              </mc:Choice>
              <mc:Fallback>
                <p:oleObj name="Лист" r:id="rId4" imgW="7934285" imgH="4543309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7836</TotalTime>
  <Words>267</Words>
  <Application>Microsoft Office PowerPoint</Application>
  <PresentationFormat>Экран (4:3)</PresentationFormat>
  <Paragraphs>112</Paragraphs>
  <Slides>15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Исполнительная</vt:lpstr>
      <vt:lpstr>Microsoft Excel 97-2003 Worksheet</vt:lpstr>
      <vt:lpstr>Лист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Государственная пошлина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(2023-2025 годы)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OMarina</cp:lastModifiedBy>
  <cp:revision>662</cp:revision>
  <cp:lastPrinted>2014-11-25T10:33:47Z</cp:lastPrinted>
  <dcterms:created xsi:type="dcterms:W3CDTF">2012-12-04T12:39:29Z</dcterms:created>
  <dcterms:modified xsi:type="dcterms:W3CDTF">2026-02-17T06:33:33Z</dcterms:modified>
</cp:coreProperties>
</file>