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sldIdLst>
    <p:sldId id="256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10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3AE9C-98BE-4221-80D7-D7F57C44998A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6F37-47D4-4BEF-8AC3-F0D6FC2BA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603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292EA-64D3-4097-8849-58CFD95EDE5E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292EA-64D3-4097-8849-58CFD95EDE5E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372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36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90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13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878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06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41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632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881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09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01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1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oirbit.ru/upload/images/o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8" y="167617"/>
            <a:ext cx="7524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5" descr="https://apf.mail.ru/cgi-bin/readmsg?id=15826965360510027996;0;3&amp;exif=1&amp;full=1&amp;x-email=nkorneeva84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7" descr="https://apf.mail.ru/cgi-bin/readmsg?id=15826965360510027996;0;3&amp;exif=1&amp;full=1&amp;x-email=nkorneeva84%40mail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AutoShape 10" descr="https://apf.mail.ru/cgi-bin/readmsg?id=15826965360510027996;0;1&amp;exif=1&amp;full=1&amp;x-email=nkorneeva84%40mail.r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50" name="Picture 2" descr="C:\КОРНЕЕВА\Коррупция\Отчет за 2020 год\IMG_20210127_11042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7" t="10167" r="5978" b="8601"/>
          <a:stretch/>
        </p:blipFill>
        <p:spPr bwMode="auto">
          <a:xfrm>
            <a:off x="5868144" y="4267594"/>
            <a:ext cx="2851765" cy="2178909"/>
          </a:xfrm>
          <a:prstGeom prst="rect">
            <a:avLst/>
          </a:prstGeom>
          <a:noFill/>
          <a:effectLst>
            <a:glow rad="228600">
              <a:schemeClr val="accent5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КОРНЕЕВА\Коррупция\Отчет за 2020 год\IMG_20210127_11033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" t="244" b="9615"/>
          <a:stretch/>
        </p:blipFill>
        <p:spPr bwMode="auto">
          <a:xfrm>
            <a:off x="5868144" y="1569751"/>
            <a:ext cx="2851765" cy="1967676"/>
          </a:xfrm>
          <a:prstGeom prst="rect">
            <a:avLst/>
          </a:prstGeom>
          <a:noFill/>
          <a:effectLst>
            <a:glow rad="228600">
              <a:schemeClr val="accent5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КОРНЕЕВА\Коррупция\Отчет за 2020 год\IMG_20210127_11130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" t="6782" r="4074" b="10741"/>
          <a:stretch/>
        </p:blipFill>
        <p:spPr bwMode="auto">
          <a:xfrm>
            <a:off x="547458" y="1569751"/>
            <a:ext cx="2277607" cy="2697843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043608" y="149481"/>
            <a:ext cx="7992888" cy="113877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Администрацией Муниципального образования город Ирбит </a:t>
            </a:r>
            <a:r>
              <a:rPr lang="ru-RU" sz="1700" b="1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изготовлена и распространяется </a:t>
            </a:r>
            <a:r>
              <a:rPr lang="ru-RU" sz="1700" b="1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печатная информационная продукция «Вместе против коррупции» различного формата, канцелярские принадлежности (ручки) с </a:t>
            </a:r>
            <a:r>
              <a:rPr lang="ru-RU" sz="1700" b="1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нанесением антикоррупционной </a:t>
            </a:r>
            <a:r>
              <a:rPr lang="ru-RU" sz="1700" b="1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тематики  </a:t>
            </a:r>
            <a:endParaRPr lang="ru-RU" sz="1700" b="1" dirty="0">
              <a:solidFill>
                <a:prstClr val="black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2055" name="Picture 7" descr="C:\КОРНЕЕВА\Коррупция\Отчет за 2020 год\IMG_20210127_11343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" t="32840" r="5615" b="18395"/>
          <a:stretch/>
        </p:blipFill>
        <p:spPr bwMode="auto">
          <a:xfrm>
            <a:off x="2977578" y="2852936"/>
            <a:ext cx="2688269" cy="2016224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 descr="C:\Users\korneeva\AppData\Local\Temp\IMG_20200225_161953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139" r="-30" b="14014"/>
          <a:stretch/>
        </p:blipFill>
        <p:spPr bwMode="auto">
          <a:xfrm>
            <a:off x="394943" y="4581128"/>
            <a:ext cx="2582635" cy="1969874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140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84"/>
    </mc:Choice>
    <mc:Fallback xmlns="">
      <p:transition spd="slow" advTm="3958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oirbit.ru/upload/images/o/ger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260648"/>
            <a:ext cx="7524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5" descr="https://apf.mail.ru/cgi-bin/readmsg?id=15826965360510027996;0;3&amp;exif=1&amp;full=1&amp;x-email=nkorneeva84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7" descr="https://apf.mail.ru/cgi-bin/readmsg?id=15826965360510027996;0;3&amp;exif=1&amp;full=1&amp;x-email=nkorneeva84%40mail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660" y="2120774"/>
            <a:ext cx="3011380" cy="1505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0" descr="https://apf.mail.ru/cgi-bin/readmsg?id=15826965360510027996;0;1&amp;exif=1&amp;full=1&amp;x-email=nkorneeva84%40mail.r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06" y="2155217"/>
            <a:ext cx="2875498" cy="1470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233006" y="3626144"/>
            <a:ext cx="2910994" cy="430887"/>
          </a:xfrm>
          <a:prstGeom prst="rect">
            <a:avLst/>
          </a:prstGeom>
          <a:solidFill>
            <a:srgbClr val="FF9933"/>
          </a:solidFill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Liberation Serif" panose="02020603050405020304" pitchFamily="18" charset="0"/>
              </a:rPr>
              <a:t>Баннер на здании Центра детского </a:t>
            </a:r>
            <a:r>
              <a:rPr lang="ru-RU" sz="1100" b="1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творчества, ул</a:t>
            </a:r>
            <a:r>
              <a:rPr lang="ru-RU" sz="1100" b="1" dirty="0">
                <a:solidFill>
                  <a:prstClr val="black"/>
                </a:solidFill>
                <a:latin typeface="Liberation Serif" panose="02020603050405020304" pitchFamily="18" charset="0"/>
              </a:rPr>
              <a:t>. </a:t>
            </a:r>
            <a:r>
              <a:rPr lang="ru-RU" sz="1100" b="1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Пролетарская, </a:t>
            </a:r>
            <a:r>
              <a:rPr lang="ru-RU" sz="1100" b="1" dirty="0">
                <a:solidFill>
                  <a:prstClr val="black"/>
                </a:solidFill>
                <a:latin typeface="Liberation Serif" panose="02020603050405020304" pitchFamily="18" charset="0"/>
              </a:rPr>
              <a:t>61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163966" y="3626145"/>
            <a:ext cx="3011380" cy="43088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prstClr val="black"/>
                </a:solidFill>
                <a:latin typeface="Liberation Serif" panose="02020603050405020304" pitchFamily="18" charset="0"/>
              </a:rPr>
              <a:t>Баннер на здании </a:t>
            </a:r>
            <a:r>
              <a:rPr lang="ru-RU" sz="1100" b="1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МБОУ «Школа № 5»</a:t>
            </a:r>
          </a:p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ул</a:t>
            </a:r>
            <a:r>
              <a:rPr lang="ru-RU" sz="1100" b="1" dirty="0">
                <a:solidFill>
                  <a:prstClr val="black"/>
                </a:solidFill>
                <a:latin typeface="Liberation Serif" panose="02020603050405020304" pitchFamily="18" charset="0"/>
              </a:rPr>
              <a:t>. </a:t>
            </a:r>
            <a:r>
              <a:rPr lang="ru-RU" sz="1100" b="1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Советская, 41</a:t>
            </a:r>
            <a:endParaRPr lang="ru-RU" sz="1100" b="1" dirty="0">
              <a:solidFill>
                <a:prstClr val="black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6376" y="3633449"/>
            <a:ext cx="301138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</a:rPr>
              <a:t>Баннер на </a:t>
            </a:r>
            <a:r>
              <a:rPr lang="ru-RU" sz="1000" b="1" dirty="0" smtClean="0">
                <a:solidFill>
                  <a:prstClr val="black"/>
                </a:solidFill>
              </a:rPr>
              <a:t>здании, расположенном по</a:t>
            </a:r>
          </a:p>
          <a:p>
            <a:pPr algn="ctr"/>
            <a:r>
              <a:rPr lang="ru-RU" sz="1000" b="1" dirty="0" smtClean="0">
                <a:solidFill>
                  <a:prstClr val="black"/>
                </a:solidFill>
              </a:rPr>
              <a:t>ул</a:t>
            </a:r>
            <a:r>
              <a:rPr lang="ru-RU" sz="1000" b="1" dirty="0">
                <a:solidFill>
                  <a:prstClr val="black"/>
                </a:solidFill>
              </a:rPr>
              <a:t>. </a:t>
            </a:r>
            <a:r>
              <a:rPr lang="ru-RU" sz="1000" b="1" dirty="0" smtClean="0">
                <a:solidFill>
                  <a:prstClr val="black"/>
                </a:solidFill>
              </a:rPr>
              <a:t>Белинского</a:t>
            </a:r>
            <a:endParaRPr lang="ru-RU" sz="1000" b="1" dirty="0">
              <a:solidFill>
                <a:prstClr val="black"/>
              </a:solidFill>
            </a:endParaRPr>
          </a:p>
        </p:txBody>
      </p:sp>
      <p:pic>
        <p:nvPicPr>
          <p:cNvPr id="2" name="KORRUPCIY_PER_O1__ANW2068-0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98719" y="6027553"/>
            <a:ext cx="487363" cy="4873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255026" y="5057428"/>
            <a:ext cx="1974885" cy="35454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1300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Прослушать аудио</a:t>
            </a:r>
            <a:endParaRPr lang="ru-RU" sz="1300" b="1" dirty="0">
              <a:solidFill>
                <a:srgbClr val="FF000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6004040" y="5438080"/>
            <a:ext cx="457931" cy="333782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5053" y="4174914"/>
            <a:ext cx="4176463" cy="73866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Liberation Serif" panose="02020603050405020304" pitchFamily="18" charset="0"/>
              </a:rPr>
              <a:t>Информация по противодействию коррупции </a:t>
            </a:r>
            <a:r>
              <a:rPr lang="ru-RU" sz="1400" b="1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транслируется </a:t>
            </a:r>
            <a:r>
              <a:rPr lang="ru-RU" sz="1400" b="1" dirty="0">
                <a:solidFill>
                  <a:prstClr val="black"/>
                </a:solidFill>
                <a:latin typeface="Liberation Serif" panose="02020603050405020304" pitchFamily="18" charset="0"/>
              </a:rPr>
              <a:t>на Дорожном радио с указанием телефона доверия администрации </a:t>
            </a:r>
          </a:p>
        </p:txBody>
      </p:sp>
      <p:pic>
        <p:nvPicPr>
          <p:cNvPr id="14" name="Picture 2" descr="C:\КОРНЕЕВА\Коррупция\Отчет за 2020 год\IMG_20210127_11015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3" t="30000" r="4403" b="23305"/>
          <a:stretch/>
        </p:blipFill>
        <p:spPr bwMode="auto">
          <a:xfrm>
            <a:off x="214319" y="4093704"/>
            <a:ext cx="2795495" cy="184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14320" y="5934084"/>
            <a:ext cx="2795494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Баннер на здании, в </a:t>
            </a:r>
            <a:r>
              <a:rPr lang="ru-RU" sz="1000" b="1" dirty="0">
                <a:solidFill>
                  <a:prstClr val="black"/>
                </a:solidFill>
                <a:latin typeface="Liberation Serif" panose="02020603050405020304" pitchFamily="18" charset="0"/>
              </a:rPr>
              <a:t>котором расположена  </a:t>
            </a:r>
            <a:r>
              <a:rPr lang="ru-RU" sz="1000" b="1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налоговая инспекция (ул. Советская, 100)</a:t>
            </a:r>
            <a:endParaRPr lang="ru-RU" sz="1000" b="1" dirty="0">
              <a:solidFill>
                <a:prstClr val="black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535" y="1934191"/>
            <a:ext cx="3603625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612067" y="464274"/>
            <a:ext cx="6737105" cy="9233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Администрацией Муниципального образования город Ирбит размещены баннеры с антикоррупционной тематикой 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на зданиях города Ирбита</a:t>
            </a:r>
            <a:endParaRPr lang="ru-RU" b="1" dirty="0">
              <a:solidFill>
                <a:prstClr val="black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9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84"/>
    </mc:Choice>
    <mc:Fallback xmlns="">
      <p:transition spd="slow" advTm="39584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2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2878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110</Words>
  <Application>Microsoft Office PowerPoint</Application>
  <PresentationFormat>Экран (4:3)</PresentationFormat>
  <Paragraphs>13</Paragraphs>
  <Slides>2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Тема Office</vt:lpstr>
      <vt:lpstr>Воздушный поток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korneeva</dc:creator>
  <cp:lastModifiedBy>korneeva</cp:lastModifiedBy>
  <cp:revision>6</cp:revision>
  <dcterms:created xsi:type="dcterms:W3CDTF">2021-02-16T09:58:48Z</dcterms:created>
  <dcterms:modified xsi:type="dcterms:W3CDTF">2021-02-17T03:10:10Z</dcterms:modified>
</cp:coreProperties>
</file>